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3"/>
  </p:notesMasterIdLst>
  <p:sldIdLst>
    <p:sldId id="269" r:id="rId2"/>
    <p:sldId id="263" r:id="rId3"/>
    <p:sldId id="267" r:id="rId4"/>
    <p:sldId id="271" r:id="rId5"/>
    <p:sldId id="272" r:id="rId6"/>
    <p:sldId id="274" r:id="rId7"/>
    <p:sldId id="275" r:id="rId8"/>
    <p:sldId id="280" r:id="rId9"/>
    <p:sldId id="276" r:id="rId10"/>
    <p:sldId id="278" r:id="rId11"/>
    <p:sldId id="277" r:id="rId12"/>
    <p:sldId id="279" r:id="rId13"/>
    <p:sldId id="281" r:id="rId14"/>
    <p:sldId id="282" r:id="rId15"/>
    <p:sldId id="283" r:id="rId16"/>
    <p:sldId id="285" r:id="rId17"/>
    <p:sldId id="284" r:id="rId18"/>
    <p:sldId id="286" r:id="rId19"/>
    <p:sldId id="287" r:id="rId20"/>
    <p:sldId id="288" r:id="rId21"/>
    <p:sldId id="268" r:id="rId22"/>
  </p:sldIdLst>
  <p:sldSz cx="9144000" cy="5715000" type="screen16x10"/>
  <p:notesSz cx="6858000" cy="9144000"/>
  <p:embeddedFontLst>
    <p:embeddedFont>
      <p:font typeface="맑은 고딕" panose="020B0503020000020004" pitchFamily="34" charset="-127"/>
      <p:regular r:id="rId24"/>
      <p:bold r:id="rId25"/>
    </p:embeddedFont>
    <p:embeddedFont>
      <p:font typeface="Cambria Math" panose="02040503050406030204" pitchFamily="18" charset="0"/>
      <p:regular r:id="rId26"/>
    </p:embeddedFont>
    <p:embeddedFont>
      <p:font typeface="Paperlogy 4 Regular" pitchFamily="2" charset="-127"/>
      <p:regular r:id="rId27"/>
    </p:embeddedFont>
    <p:embeddedFont>
      <p:font typeface="Paperlogy 5 Medium" pitchFamily="2" charset="-127"/>
      <p:regular r:id="rId28"/>
    </p:embeddedFont>
    <p:embeddedFont>
      <p:font typeface="Paperlogy 6 SemiBold" pitchFamily="2" charset="-127"/>
      <p:regular r:id="rId29"/>
      <p:bold r:id="rId30"/>
    </p:embeddedFont>
    <p:embeddedFont>
      <p:font typeface="Paperlogy 7 Bold" pitchFamily="2" charset="-127"/>
      <p:bold r:id="rId31"/>
    </p:embeddedFont>
    <p:embeddedFont>
      <p:font typeface="Paperlogy 8 ExtraBold" pitchFamily="2" charset="-127"/>
      <p:bold r:id="rId32"/>
    </p:embeddedFont>
  </p:embeddedFontLst>
  <p:defaultTextStyle>
    <a:defPPr>
      <a:defRPr lang="ko-KR"/>
    </a:defPPr>
    <a:lvl1pPr marL="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6EE"/>
    <a:srgbClr val="001F60"/>
    <a:srgbClr val="3C5BA9"/>
    <a:srgbClr val="486AC2"/>
    <a:srgbClr val="5278D8"/>
    <a:srgbClr val="4472C4"/>
    <a:srgbClr val="104862"/>
    <a:srgbClr val="0D3512"/>
    <a:srgbClr val="F9F2F8"/>
    <a:srgbClr val="FBF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06" autoAdjust="0"/>
    <p:restoredTop sz="95216" autoAdjust="0"/>
  </p:normalViewPr>
  <p:slideViewPr>
    <p:cSldViewPr snapToGrid="0">
      <p:cViewPr>
        <p:scale>
          <a:sx n="151" d="100"/>
          <a:sy n="151" d="100"/>
        </p:scale>
        <p:origin x="181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CA78D3-E2B6-D344-8D46-27C2B63004DD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D8359D3-6C8A-B74F-AA9D-075B5C02BAF8}">
      <dgm:prSet phldrT="[텍스트]"/>
      <dgm:spPr/>
      <dgm:t>
        <a:bodyPr/>
        <a:lstStyle/>
        <a:p>
          <a:pPr latinLnBrk="1"/>
          <a:r>
            <a:rPr lang="en-US" altLang="ko-KR" dirty="0"/>
            <a:t>Classification</a:t>
          </a:r>
          <a:endParaRPr lang="ko-KR" altLang="en-US" dirty="0"/>
        </a:p>
      </dgm:t>
    </dgm:pt>
    <dgm:pt modelId="{143A85C5-8F62-AA4B-A790-0F589ECC8495}" type="parTrans" cxnId="{810B8416-406F-E447-8878-300428A91470}">
      <dgm:prSet/>
      <dgm:spPr/>
      <dgm:t>
        <a:bodyPr/>
        <a:lstStyle/>
        <a:p>
          <a:pPr latinLnBrk="1"/>
          <a:endParaRPr lang="ko-KR" altLang="en-US"/>
        </a:p>
      </dgm:t>
    </dgm:pt>
    <dgm:pt modelId="{F2B8E342-EA1A-D941-9580-341E3F6274D8}" type="sibTrans" cxnId="{810B8416-406F-E447-8878-300428A91470}">
      <dgm:prSet/>
      <dgm:spPr/>
      <dgm:t>
        <a:bodyPr/>
        <a:lstStyle/>
        <a:p>
          <a:pPr latinLnBrk="1"/>
          <a:endParaRPr lang="ko-KR" altLang="en-US"/>
        </a:p>
      </dgm:t>
    </dgm:pt>
    <dgm:pt modelId="{D1DB39E3-76EF-3645-AB5A-92C0AD020F16}">
      <dgm:prSet phldrT="[텍스트]"/>
      <dgm:spPr/>
      <dgm:t>
        <a:bodyPr/>
        <a:lstStyle/>
        <a:p>
          <a:pPr latinLnBrk="1"/>
          <a:r>
            <a:rPr lang="en-US" altLang="ko-KR" dirty="0"/>
            <a:t>Binary Classification</a:t>
          </a:r>
          <a:endParaRPr lang="ko-KR" altLang="en-US" dirty="0"/>
        </a:p>
      </dgm:t>
    </dgm:pt>
    <dgm:pt modelId="{DFC4CEE0-4D62-9940-A210-666AC3EFC328}" type="parTrans" cxnId="{86FFAAA5-2304-184E-A020-4A37E4D716A6}">
      <dgm:prSet/>
      <dgm:spPr/>
      <dgm:t>
        <a:bodyPr/>
        <a:lstStyle/>
        <a:p>
          <a:pPr latinLnBrk="1"/>
          <a:endParaRPr lang="ko-KR" altLang="en-US"/>
        </a:p>
      </dgm:t>
    </dgm:pt>
    <dgm:pt modelId="{DFC66112-1BA9-FF4E-BDD0-09F18A6A6C3B}" type="sibTrans" cxnId="{86FFAAA5-2304-184E-A020-4A37E4D716A6}">
      <dgm:prSet/>
      <dgm:spPr/>
      <dgm:t>
        <a:bodyPr/>
        <a:lstStyle/>
        <a:p>
          <a:pPr latinLnBrk="1"/>
          <a:endParaRPr lang="ko-KR" altLang="en-US"/>
        </a:p>
      </dgm:t>
    </dgm:pt>
    <dgm:pt modelId="{E79F6408-9203-BB40-88E4-D9CEBF996DCF}">
      <dgm:prSet phldrT="[텍스트]"/>
      <dgm:spPr/>
      <dgm:t>
        <a:bodyPr/>
        <a:lstStyle/>
        <a:p>
          <a:pPr latinLnBrk="1"/>
          <a:r>
            <a:rPr lang="en-US" altLang="ko-KR" dirty="0"/>
            <a:t>Cross </a:t>
          </a:r>
          <a:r>
            <a:rPr lang="en-US" altLang="ko-KR" dirty="0" err="1"/>
            <a:t>Validataion</a:t>
          </a:r>
          <a:endParaRPr lang="en-US" altLang="ko-KR" dirty="0"/>
        </a:p>
      </dgm:t>
    </dgm:pt>
    <dgm:pt modelId="{B00E3263-A614-BE46-AA13-EDA8F310BE70}" type="parTrans" cxnId="{613EA915-CC75-E54B-901E-8CAB21B5E206}">
      <dgm:prSet/>
      <dgm:spPr/>
      <dgm:t>
        <a:bodyPr/>
        <a:lstStyle/>
        <a:p>
          <a:pPr latinLnBrk="1"/>
          <a:endParaRPr lang="ko-KR" altLang="en-US"/>
        </a:p>
      </dgm:t>
    </dgm:pt>
    <dgm:pt modelId="{7A966B77-2F42-F04B-9D8B-95A4EDF21FB6}" type="sibTrans" cxnId="{613EA915-CC75-E54B-901E-8CAB21B5E206}">
      <dgm:prSet/>
      <dgm:spPr/>
      <dgm:t>
        <a:bodyPr/>
        <a:lstStyle/>
        <a:p>
          <a:pPr latinLnBrk="1"/>
          <a:endParaRPr lang="ko-KR" altLang="en-US"/>
        </a:p>
      </dgm:t>
    </dgm:pt>
    <dgm:pt modelId="{B708EF3E-2E55-F34D-AD0C-BB151B6136A9}">
      <dgm:prSet phldrT="[텍스트]"/>
      <dgm:spPr/>
      <dgm:t>
        <a:bodyPr/>
        <a:lstStyle/>
        <a:p>
          <a:pPr latinLnBrk="1"/>
          <a:r>
            <a:rPr lang="en-US" altLang="ko-KR" dirty="0"/>
            <a:t>Training model</a:t>
          </a:r>
          <a:endParaRPr lang="ko-KR" altLang="en-US" dirty="0"/>
        </a:p>
      </dgm:t>
    </dgm:pt>
    <dgm:pt modelId="{4C8812BF-4F3A-BD49-9D33-EA5422129B20}" type="parTrans" cxnId="{05488B0E-3907-A245-BAF9-75F34AA2E4B9}">
      <dgm:prSet/>
      <dgm:spPr/>
      <dgm:t>
        <a:bodyPr/>
        <a:lstStyle/>
        <a:p>
          <a:pPr latinLnBrk="1"/>
          <a:endParaRPr lang="ko-KR" altLang="en-US"/>
        </a:p>
      </dgm:t>
    </dgm:pt>
    <dgm:pt modelId="{73809D4F-D5E8-7F41-99F2-75963B024755}" type="sibTrans" cxnId="{05488B0E-3907-A245-BAF9-75F34AA2E4B9}">
      <dgm:prSet/>
      <dgm:spPr/>
      <dgm:t>
        <a:bodyPr/>
        <a:lstStyle/>
        <a:p>
          <a:pPr latinLnBrk="1"/>
          <a:endParaRPr lang="ko-KR" altLang="en-US"/>
        </a:p>
      </dgm:t>
    </dgm:pt>
    <dgm:pt modelId="{75359DBE-487A-1B43-ADA3-45DA54E79BD5}">
      <dgm:prSet phldrT="[텍스트]"/>
      <dgm:spPr/>
      <dgm:t>
        <a:bodyPr/>
        <a:lstStyle/>
        <a:p>
          <a:pPr latinLnBrk="1"/>
          <a:r>
            <a:rPr lang="en-US" altLang="ko-KR" dirty="0"/>
            <a:t>Linear Regression</a:t>
          </a:r>
          <a:endParaRPr lang="ko-KR" altLang="en-US" dirty="0"/>
        </a:p>
      </dgm:t>
    </dgm:pt>
    <dgm:pt modelId="{E68132A7-71E6-414F-BF0B-CC36F55C6E41}" type="parTrans" cxnId="{3BE857B5-4776-EC47-AED6-5D61898C0400}">
      <dgm:prSet/>
      <dgm:spPr/>
      <dgm:t>
        <a:bodyPr/>
        <a:lstStyle/>
        <a:p>
          <a:pPr latinLnBrk="1"/>
          <a:endParaRPr lang="ko-KR" altLang="en-US"/>
        </a:p>
      </dgm:t>
    </dgm:pt>
    <dgm:pt modelId="{32004EB4-5905-C449-92CD-E82E711D492A}" type="sibTrans" cxnId="{3BE857B5-4776-EC47-AED6-5D61898C0400}">
      <dgm:prSet/>
      <dgm:spPr/>
      <dgm:t>
        <a:bodyPr/>
        <a:lstStyle/>
        <a:p>
          <a:pPr latinLnBrk="1"/>
          <a:endParaRPr lang="ko-KR" altLang="en-US"/>
        </a:p>
      </dgm:t>
    </dgm:pt>
    <dgm:pt modelId="{9D5A6337-15F8-1140-A47A-E4A94DDE6E86}">
      <dgm:prSet phldrT="[텍스트]"/>
      <dgm:spPr/>
      <dgm:t>
        <a:bodyPr/>
        <a:lstStyle/>
        <a:p>
          <a:pPr latinLnBrk="1"/>
          <a:r>
            <a:rPr lang="en-US" altLang="ko-KR" dirty="0"/>
            <a:t>Gradient Descent</a:t>
          </a:r>
          <a:endParaRPr lang="ko-KR" altLang="en-US" dirty="0"/>
        </a:p>
      </dgm:t>
    </dgm:pt>
    <dgm:pt modelId="{496805FF-0888-7847-AC73-78185EA5F19C}" type="parTrans" cxnId="{691AB247-01CE-4B4F-AE74-40AB44F2F93E}">
      <dgm:prSet/>
      <dgm:spPr/>
      <dgm:t>
        <a:bodyPr/>
        <a:lstStyle/>
        <a:p>
          <a:pPr latinLnBrk="1"/>
          <a:endParaRPr lang="ko-KR" altLang="en-US"/>
        </a:p>
      </dgm:t>
    </dgm:pt>
    <dgm:pt modelId="{97D64768-CD70-2C4D-9C0C-B7874E88E0DA}" type="sibTrans" cxnId="{691AB247-01CE-4B4F-AE74-40AB44F2F93E}">
      <dgm:prSet/>
      <dgm:spPr/>
      <dgm:t>
        <a:bodyPr/>
        <a:lstStyle/>
        <a:p>
          <a:pPr latinLnBrk="1"/>
          <a:endParaRPr lang="ko-KR" altLang="en-US"/>
        </a:p>
      </dgm:t>
    </dgm:pt>
    <dgm:pt modelId="{AFE53F44-D150-174A-B5F5-3A9223DB0FD5}">
      <dgm:prSet/>
      <dgm:spPr/>
      <dgm:t>
        <a:bodyPr/>
        <a:lstStyle/>
        <a:p>
          <a:pPr latinLnBrk="1"/>
          <a:r>
            <a:rPr lang="en-US" altLang="ko-KR" dirty="0"/>
            <a:t>F1-Score</a:t>
          </a:r>
          <a:endParaRPr lang="ko-KR" altLang="en-US" dirty="0"/>
        </a:p>
      </dgm:t>
    </dgm:pt>
    <dgm:pt modelId="{9F8F9834-66E5-FD45-881B-B399F5A16B0F}" type="parTrans" cxnId="{3B67819B-779B-A641-979A-2BAD38A5EEBC}">
      <dgm:prSet/>
      <dgm:spPr/>
      <dgm:t>
        <a:bodyPr/>
        <a:lstStyle/>
        <a:p>
          <a:pPr latinLnBrk="1"/>
          <a:endParaRPr lang="ko-KR" altLang="en-US"/>
        </a:p>
      </dgm:t>
    </dgm:pt>
    <dgm:pt modelId="{1535D9D6-19F0-C342-B503-F169BF1E0F6B}" type="sibTrans" cxnId="{3B67819B-779B-A641-979A-2BAD38A5EEBC}">
      <dgm:prSet/>
      <dgm:spPr/>
      <dgm:t>
        <a:bodyPr/>
        <a:lstStyle/>
        <a:p>
          <a:pPr latinLnBrk="1"/>
          <a:endParaRPr lang="ko-KR" altLang="en-US"/>
        </a:p>
      </dgm:t>
    </dgm:pt>
    <dgm:pt modelId="{84D54CF1-1845-B043-92EC-E546E07E11EE}">
      <dgm:prSet/>
      <dgm:spPr/>
      <dgm:t>
        <a:bodyPr/>
        <a:lstStyle/>
        <a:p>
          <a:pPr latinLnBrk="1"/>
          <a:r>
            <a:rPr lang="en-US" altLang="ko-KR" dirty="0"/>
            <a:t>Multiclass, Multilabel, Multioutput </a:t>
          </a:r>
        </a:p>
        <a:p>
          <a:pPr latinLnBrk="1"/>
          <a:r>
            <a:rPr lang="en-US" altLang="ko-KR" dirty="0"/>
            <a:t>Classification</a:t>
          </a:r>
          <a:endParaRPr lang="ko-KR" altLang="en-US" dirty="0"/>
        </a:p>
      </dgm:t>
    </dgm:pt>
    <dgm:pt modelId="{6D6E5CCF-56F1-2943-A3AB-840FB4A8214C}" type="parTrans" cxnId="{C0D1BB35-76F6-654A-8796-900CB4D04BCE}">
      <dgm:prSet/>
      <dgm:spPr/>
      <dgm:t>
        <a:bodyPr/>
        <a:lstStyle/>
        <a:p>
          <a:pPr latinLnBrk="1"/>
          <a:endParaRPr lang="ko-KR" altLang="en-US"/>
        </a:p>
      </dgm:t>
    </dgm:pt>
    <dgm:pt modelId="{B3A46E53-9841-9849-8EFE-68C10058D2BA}" type="sibTrans" cxnId="{C0D1BB35-76F6-654A-8796-900CB4D04BCE}">
      <dgm:prSet/>
      <dgm:spPr/>
      <dgm:t>
        <a:bodyPr/>
        <a:lstStyle/>
        <a:p>
          <a:pPr latinLnBrk="1"/>
          <a:endParaRPr lang="ko-KR" altLang="en-US"/>
        </a:p>
      </dgm:t>
    </dgm:pt>
    <dgm:pt modelId="{21F0488C-63B8-484B-971E-02C2A07297F2}">
      <dgm:prSet/>
      <dgm:spPr/>
      <dgm:t>
        <a:bodyPr/>
        <a:lstStyle/>
        <a:p>
          <a:pPr latinLnBrk="1"/>
          <a:r>
            <a:rPr lang="en-US" altLang="ko-KR" dirty="0"/>
            <a:t>Polynomial </a:t>
          </a:r>
          <a:r>
            <a:rPr lang="en-US" altLang="ko-KR" dirty="0" err="1"/>
            <a:t>Regreesion</a:t>
          </a:r>
          <a:endParaRPr lang="ko-KR" altLang="en-US" dirty="0"/>
        </a:p>
      </dgm:t>
    </dgm:pt>
    <dgm:pt modelId="{7573183E-BE85-9342-A423-5AB359DE3B2F}" type="parTrans" cxnId="{14870A32-0794-3C4B-BC5B-8DD15DAA3029}">
      <dgm:prSet/>
      <dgm:spPr/>
      <dgm:t>
        <a:bodyPr/>
        <a:lstStyle/>
        <a:p>
          <a:pPr latinLnBrk="1"/>
          <a:endParaRPr lang="ko-KR" altLang="en-US"/>
        </a:p>
      </dgm:t>
    </dgm:pt>
    <dgm:pt modelId="{5ED43B33-3C90-2A46-AB95-FCD883174C55}" type="sibTrans" cxnId="{14870A32-0794-3C4B-BC5B-8DD15DAA3029}">
      <dgm:prSet/>
      <dgm:spPr/>
      <dgm:t>
        <a:bodyPr/>
        <a:lstStyle/>
        <a:p>
          <a:pPr latinLnBrk="1"/>
          <a:endParaRPr lang="ko-KR" altLang="en-US"/>
        </a:p>
      </dgm:t>
    </dgm:pt>
    <dgm:pt modelId="{B9CEC285-54B1-4C40-B94C-E3FD32C33162}">
      <dgm:prSet/>
      <dgm:spPr/>
      <dgm:t>
        <a:bodyPr/>
        <a:lstStyle/>
        <a:p>
          <a:pPr latinLnBrk="1"/>
          <a:r>
            <a:rPr lang="en-US" altLang="ko-KR" dirty="0"/>
            <a:t>Overfitting, Underfitting</a:t>
          </a:r>
          <a:endParaRPr lang="ko-KR" altLang="en-US" dirty="0"/>
        </a:p>
      </dgm:t>
    </dgm:pt>
    <dgm:pt modelId="{A1232077-D3E2-6C49-92F4-11E163E3F25A}" type="parTrans" cxnId="{626CD55B-611D-1245-97C5-7C5A90E4F199}">
      <dgm:prSet/>
      <dgm:spPr/>
      <dgm:t>
        <a:bodyPr/>
        <a:lstStyle/>
        <a:p>
          <a:pPr latinLnBrk="1"/>
          <a:endParaRPr lang="ko-KR" altLang="en-US"/>
        </a:p>
      </dgm:t>
    </dgm:pt>
    <dgm:pt modelId="{0B46B250-FEED-5A42-9D6C-68704A87EE58}" type="sibTrans" cxnId="{626CD55B-611D-1245-97C5-7C5A90E4F199}">
      <dgm:prSet/>
      <dgm:spPr/>
      <dgm:t>
        <a:bodyPr/>
        <a:lstStyle/>
        <a:p>
          <a:pPr latinLnBrk="1"/>
          <a:endParaRPr lang="ko-KR" altLang="en-US"/>
        </a:p>
      </dgm:t>
    </dgm:pt>
    <dgm:pt modelId="{05E3D93B-CD34-9147-AEDC-DABDDD7A31D8}">
      <dgm:prSet/>
      <dgm:spPr/>
      <dgm:t>
        <a:bodyPr/>
        <a:lstStyle/>
        <a:p>
          <a:pPr latinLnBrk="1"/>
          <a:r>
            <a:rPr lang="en-US" altLang="ko-KR" dirty="0" err="1"/>
            <a:t>Lidge</a:t>
          </a:r>
          <a:r>
            <a:rPr lang="en-US" altLang="ko-KR" dirty="0"/>
            <a:t>, </a:t>
          </a:r>
          <a:r>
            <a:rPr lang="en-US" altLang="ko-KR" dirty="0" err="1"/>
            <a:t>Rasso</a:t>
          </a:r>
          <a:endParaRPr lang="ko-KR" altLang="en-US" dirty="0"/>
        </a:p>
      </dgm:t>
    </dgm:pt>
    <dgm:pt modelId="{40EBD170-3F0D-1447-91EC-E3C5DB25674C}" type="parTrans" cxnId="{3404B593-DF87-EE4C-A4F8-99A769FF948F}">
      <dgm:prSet/>
      <dgm:spPr/>
      <dgm:t>
        <a:bodyPr/>
        <a:lstStyle/>
        <a:p>
          <a:pPr latinLnBrk="1"/>
          <a:endParaRPr lang="ko-KR" altLang="en-US"/>
        </a:p>
      </dgm:t>
    </dgm:pt>
    <dgm:pt modelId="{C430AED8-D7F8-D248-BE1C-665483E06EFA}" type="sibTrans" cxnId="{3404B593-DF87-EE4C-A4F8-99A769FF948F}">
      <dgm:prSet/>
      <dgm:spPr/>
      <dgm:t>
        <a:bodyPr/>
        <a:lstStyle/>
        <a:p>
          <a:pPr latinLnBrk="1"/>
          <a:endParaRPr lang="ko-KR" altLang="en-US"/>
        </a:p>
      </dgm:t>
    </dgm:pt>
    <dgm:pt modelId="{0A700265-05FA-5A47-BBA0-4FA5E8ED15A6}">
      <dgm:prSet/>
      <dgm:spPr/>
      <dgm:t>
        <a:bodyPr/>
        <a:lstStyle/>
        <a:p>
          <a:pPr latinLnBrk="1"/>
          <a:r>
            <a:rPr lang="en-US" altLang="ko-KR" dirty="0"/>
            <a:t>Logistic Regression, </a:t>
          </a:r>
          <a:r>
            <a:rPr lang="en-US" altLang="ko-KR" dirty="0" err="1"/>
            <a:t>Softmax</a:t>
          </a:r>
          <a:r>
            <a:rPr lang="en-US" altLang="ko-KR" dirty="0"/>
            <a:t> Regression</a:t>
          </a:r>
          <a:endParaRPr lang="ko-KR" altLang="en-US" dirty="0"/>
        </a:p>
      </dgm:t>
    </dgm:pt>
    <dgm:pt modelId="{79A92C68-776E-BF4C-91DE-A4B5311DFAE6}" type="parTrans" cxnId="{833C2E25-E9AA-5241-A44B-4CA7A5BB7EB6}">
      <dgm:prSet/>
      <dgm:spPr/>
      <dgm:t>
        <a:bodyPr/>
        <a:lstStyle/>
        <a:p>
          <a:pPr latinLnBrk="1"/>
          <a:endParaRPr lang="ko-KR" altLang="en-US"/>
        </a:p>
      </dgm:t>
    </dgm:pt>
    <dgm:pt modelId="{39278E14-BC00-564B-B26D-18E58799B1BA}" type="sibTrans" cxnId="{833C2E25-E9AA-5241-A44B-4CA7A5BB7EB6}">
      <dgm:prSet/>
      <dgm:spPr/>
      <dgm:t>
        <a:bodyPr/>
        <a:lstStyle/>
        <a:p>
          <a:pPr latinLnBrk="1"/>
          <a:endParaRPr lang="ko-KR" altLang="en-US"/>
        </a:p>
      </dgm:t>
    </dgm:pt>
    <dgm:pt modelId="{D4B41AE0-BE15-5E4E-A42E-BB9564D99526}">
      <dgm:prSet/>
      <dgm:spPr/>
      <dgm:t>
        <a:bodyPr/>
        <a:lstStyle/>
        <a:p>
          <a:pPr latinLnBrk="1"/>
          <a:r>
            <a:rPr lang="en-US" altLang="ko-KR" dirty="0"/>
            <a:t>Support Vector Machines</a:t>
          </a:r>
          <a:endParaRPr lang="ko-KR" altLang="en-US" dirty="0"/>
        </a:p>
      </dgm:t>
    </dgm:pt>
    <dgm:pt modelId="{9457843F-F7F8-8F43-B55D-819E94F1EBFE}" type="parTrans" cxnId="{5A6186EA-3F4D-784C-8D3A-BB84E1ABD8B4}">
      <dgm:prSet/>
      <dgm:spPr/>
      <dgm:t>
        <a:bodyPr/>
        <a:lstStyle/>
        <a:p>
          <a:pPr latinLnBrk="1"/>
          <a:endParaRPr lang="ko-KR" altLang="en-US"/>
        </a:p>
      </dgm:t>
    </dgm:pt>
    <dgm:pt modelId="{22F0FF1B-6032-2540-86FB-B6E89701D353}" type="sibTrans" cxnId="{5A6186EA-3F4D-784C-8D3A-BB84E1ABD8B4}">
      <dgm:prSet/>
      <dgm:spPr/>
      <dgm:t>
        <a:bodyPr/>
        <a:lstStyle/>
        <a:p>
          <a:pPr latinLnBrk="1"/>
          <a:endParaRPr lang="ko-KR" altLang="en-US"/>
        </a:p>
      </dgm:t>
    </dgm:pt>
    <dgm:pt modelId="{14941F44-218A-7940-A85A-643316FD2062}">
      <dgm:prSet/>
      <dgm:spPr/>
      <dgm:t>
        <a:bodyPr/>
        <a:lstStyle/>
        <a:p>
          <a:pPr latinLnBrk="1"/>
          <a:r>
            <a:rPr lang="en-US" altLang="ko-KR" dirty="0"/>
            <a:t>Linear SVM Classification</a:t>
          </a:r>
          <a:endParaRPr lang="ko-KR" altLang="en-US" dirty="0"/>
        </a:p>
      </dgm:t>
    </dgm:pt>
    <dgm:pt modelId="{68C498E3-DB96-EF4B-A076-604D9ACC2F1B}" type="parTrans" cxnId="{0694C87B-3985-D14D-AD8C-93E201323CB3}">
      <dgm:prSet/>
      <dgm:spPr/>
      <dgm:t>
        <a:bodyPr/>
        <a:lstStyle/>
        <a:p>
          <a:pPr latinLnBrk="1"/>
          <a:endParaRPr lang="ko-KR" altLang="en-US"/>
        </a:p>
      </dgm:t>
    </dgm:pt>
    <dgm:pt modelId="{5563AECC-0832-7A46-A3D7-ADCF7A6B3351}" type="sibTrans" cxnId="{0694C87B-3985-D14D-AD8C-93E201323CB3}">
      <dgm:prSet/>
      <dgm:spPr/>
      <dgm:t>
        <a:bodyPr/>
        <a:lstStyle/>
        <a:p>
          <a:pPr latinLnBrk="1"/>
          <a:endParaRPr lang="ko-KR" altLang="en-US"/>
        </a:p>
      </dgm:t>
    </dgm:pt>
    <dgm:pt modelId="{98C674D3-4132-3149-8220-042F3C018EA0}">
      <dgm:prSet/>
      <dgm:spPr/>
      <dgm:t>
        <a:bodyPr/>
        <a:lstStyle/>
        <a:p>
          <a:pPr latinLnBrk="1"/>
          <a:r>
            <a:rPr lang="en-US" altLang="ko-KR" dirty="0"/>
            <a:t>Non Linear SVM Classification</a:t>
          </a:r>
          <a:endParaRPr lang="ko-KR" altLang="en-US" dirty="0"/>
        </a:p>
      </dgm:t>
    </dgm:pt>
    <dgm:pt modelId="{D71D5845-0CB9-1048-BC81-E6BE43EA32F8}" type="parTrans" cxnId="{5979429E-E93B-8F49-B0C8-BEF9764C6549}">
      <dgm:prSet/>
      <dgm:spPr/>
      <dgm:t>
        <a:bodyPr/>
        <a:lstStyle/>
        <a:p>
          <a:pPr latinLnBrk="1"/>
          <a:endParaRPr lang="ko-KR" altLang="en-US"/>
        </a:p>
      </dgm:t>
    </dgm:pt>
    <dgm:pt modelId="{1EDDCF1A-4950-BC4D-A8C2-700E95C4EC58}" type="sibTrans" cxnId="{5979429E-E93B-8F49-B0C8-BEF9764C6549}">
      <dgm:prSet/>
      <dgm:spPr/>
      <dgm:t>
        <a:bodyPr/>
        <a:lstStyle/>
        <a:p>
          <a:pPr latinLnBrk="1"/>
          <a:endParaRPr lang="ko-KR" altLang="en-US"/>
        </a:p>
      </dgm:t>
    </dgm:pt>
    <dgm:pt modelId="{66DAA2DF-3537-5E4C-871D-5EB5999C9B20}">
      <dgm:prSet/>
      <dgm:spPr/>
      <dgm:t>
        <a:bodyPr/>
        <a:lstStyle/>
        <a:p>
          <a:pPr latinLnBrk="1"/>
          <a:r>
            <a:rPr lang="en-US" altLang="ko-KR" dirty="0"/>
            <a:t>SVM Regression</a:t>
          </a:r>
          <a:endParaRPr lang="ko-KR" altLang="en-US" dirty="0"/>
        </a:p>
      </dgm:t>
    </dgm:pt>
    <dgm:pt modelId="{11E6A775-1B3C-FF44-B928-E3DF70F7E9A9}" type="parTrans" cxnId="{6B3A40BA-1824-5E41-A5F0-B93262CC2DF7}">
      <dgm:prSet/>
      <dgm:spPr/>
      <dgm:t>
        <a:bodyPr/>
        <a:lstStyle/>
        <a:p>
          <a:pPr latinLnBrk="1"/>
          <a:endParaRPr lang="ko-KR" altLang="en-US"/>
        </a:p>
      </dgm:t>
    </dgm:pt>
    <dgm:pt modelId="{66F565F8-DC27-C548-9FA2-7AB7DC1EDF4E}" type="sibTrans" cxnId="{6B3A40BA-1824-5E41-A5F0-B93262CC2DF7}">
      <dgm:prSet/>
      <dgm:spPr/>
      <dgm:t>
        <a:bodyPr/>
        <a:lstStyle/>
        <a:p>
          <a:pPr latinLnBrk="1"/>
          <a:endParaRPr lang="ko-KR" altLang="en-US"/>
        </a:p>
      </dgm:t>
    </dgm:pt>
    <dgm:pt modelId="{E33543F8-263A-0344-AF3E-DE4EC45A9DC3}">
      <dgm:prSet/>
      <dgm:spPr/>
      <dgm:t>
        <a:bodyPr/>
        <a:lstStyle/>
        <a:p>
          <a:pPr latinLnBrk="1"/>
          <a:r>
            <a:rPr lang="en-US" altLang="ko-KR" dirty="0"/>
            <a:t>Decision Trees</a:t>
          </a:r>
          <a:endParaRPr lang="ko-KR" altLang="en-US" dirty="0"/>
        </a:p>
      </dgm:t>
    </dgm:pt>
    <dgm:pt modelId="{29A07DE9-10AD-1442-B378-5C5067D392D6}" type="parTrans" cxnId="{B9EA4A7B-245F-F046-8047-4E81E1BDBE2D}">
      <dgm:prSet/>
      <dgm:spPr/>
      <dgm:t>
        <a:bodyPr/>
        <a:lstStyle/>
        <a:p>
          <a:pPr latinLnBrk="1"/>
          <a:endParaRPr lang="ko-KR" altLang="en-US"/>
        </a:p>
      </dgm:t>
    </dgm:pt>
    <dgm:pt modelId="{3A3263EF-121E-9140-A1FF-DCDA6AFE6ADE}" type="sibTrans" cxnId="{B9EA4A7B-245F-F046-8047-4E81E1BDBE2D}">
      <dgm:prSet/>
      <dgm:spPr/>
      <dgm:t>
        <a:bodyPr/>
        <a:lstStyle/>
        <a:p>
          <a:pPr latinLnBrk="1"/>
          <a:endParaRPr lang="ko-KR" altLang="en-US"/>
        </a:p>
      </dgm:t>
    </dgm:pt>
    <dgm:pt modelId="{521E8AD6-290B-324A-B6D9-C066ADC9677C}">
      <dgm:prSet/>
      <dgm:spPr/>
      <dgm:t>
        <a:bodyPr/>
        <a:lstStyle/>
        <a:p>
          <a:pPr latinLnBrk="1"/>
          <a:r>
            <a:rPr lang="en-US" altLang="ko-KR" dirty="0"/>
            <a:t>Gini Impurity</a:t>
          </a:r>
          <a:endParaRPr lang="ko-KR" altLang="en-US" dirty="0"/>
        </a:p>
      </dgm:t>
    </dgm:pt>
    <dgm:pt modelId="{2FD51A77-D10C-204A-8C78-BEA3DD897FC9}" type="parTrans" cxnId="{678A4133-79BE-6440-A923-36345B117A99}">
      <dgm:prSet/>
      <dgm:spPr/>
      <dgm:t>
        <a:bodyPr/>
        <a:lstStyle/>
        <a:p>
          <a:pPr latinLnBrk="1"/>
          <a:endParaRPr lang="ko-KR" altLang="en-US"/>
        </a:p>
      </dgm:t>
    </dgm:pt>
    <dgm:pt modelId="{3F0CF2B7-FE3E-4948-86BD-DDD29816AB5C}" type="sibTrans" cxnId="{678A4133-79BE-6440-A923-36345B117A99}">
      <dgm:prSet/>
      <dgm:spPr/>
      <dgm:t>
        <a:bodyPr/>
        <a:lstStyle/>
        <a:p>
          <a:pPr latinLnBrk="1"/>
          <a:endParaRPr lang="ko-KR" altLang="en-US"/>
        </a:p>
      </dgm:t>
    </dgm:pt>
    <dgm:pt modelId="{039F476A-0976-3943-BAC9-3DB957C61E91}">
      <dgm:prSet/>
      <dgm:spPr/>
      <dgm:t>
        <a:bodyPr/>
        <a:lstStyle/>
        <a:p>
          <a:pPr latinLnBrk="1"/>
          <a:r>
            <a:rPr lang="en-US" altLang="ko-KR" dirty="0"/>
            <a:t>Regression(Decision Trees)</a:t>
          </a:r>
          <a:endParaRPr lang="ko-KR" altLang="en-US" dirty="0"/>
        </a:p>
      </dgm:t>
    </dgm:pt>
    <dgm:pt modelId="{2E800057-2002-FB49-B80A-83FB1371CB79}" type="parTrans" cxnId="{F5415BF6-7487-B843-BB38-DE184FAF5271}">
      <dgm:prSet/>
      <dgm:spPr/>
      <dgm:t>
        <a:bodyPr/>
        <a:lstStyle/>
        <a:p>
          <a:pPr latinLnBrk="1"/>
          <a:endParaRPr lang="ko-KR" altLang="en-US"/>
        </a:p>
      </dgm:t>
    </dgm:pt>
    <dgm:pt modelId="{9CF03575-6DB1-EC40-9015-27ADD73B39D4}" type="sibTrans" cxnId="{F5415BF6-7487-B843-BB38-DE184FAF5271}">
      <dgm:prSet/>
      <dgm:spPr/>
      <dgm:t>
        <a:bodyPr/>
        <a:lstStyle/>
        <a:p>
          <a:pPr latinLnBrk="1"/>
          <a:endParaRPr lang="ko-KR" altLang="en-US"/>
        </a:p>
      </dgm:t>
    </dgm:pt>
    <dgm:pt modelId="{2696167D-869C-CF4B-9621-1EB4814E9EDF}" type="pres">
      <dgm:prSet presAssocID="{99CA78D3-E2B6-D344-8D46-27C2B63004DD}" presName="diagram" presStyleCnt="0">
        <dgm:presLayoutVars>
          <dgm:dir/>
          <dgm:resizeHandles val="exact"/>
        </dgm:presLayoutVars>
      </dgm:prSet>
      <dgm:spPr/>
    </dgm:pt>
    <dgm:pt modelId="{E2B3ECF7-3B85-F440-AE6C-FED84C5D1E81}" type="pres">
      <dgm:prSet presAssocID="{5D8359D3-6C8A-B74F-AA9D-075B5C02BAF8}" presName="node" presStyleLbl="node1" presStyleIdx="0" presStyleCnt="4">
        <dgm:presLayoutVars>
          <dgm:bulletEnabled val="1"/>
        </dgm:presLayoutVars>
      </dgm:prSet>
      <dgm:spPr/>
    </dgm:pt>
    <dgm:pt modelId="{F82B2777-6636-DE45-AFFE-2DD2B3D05568}" type="pres">
      <dgm:prSet presAssocID="{F2B8E342-EA1A-D941-9580-341E3F6274D8}" presName="sibTrans" presStyleCnt="0"/>
      <dgm:spPr/>
    </dgm:pt>
    <dgm:pt modelId="{3F290C7B-B8F1-8847-91DC-251DD7D9E018}" type="pres">
      <dgm:prSet presAssocID="{B708EF3E-2E55-F34D-AD0C-BB151B6136A9}" presName="node" presStyleLbl="node1" presStyleIdx="1" presStyleCnt="4">
        <dgm:presLayoutVars>
          <dgm:bulletEnabled val="1"/>
        </dgm:presLayoutVars>
      </dgm:prSet>
      <dgm:spPr/>
    </dgm:pt>
    <dgm:pt modelId="{D5241920-F09A-704D-BE63-01797A1415E4}" type="pres">
      <dgm:prSet presAssocID="{73809D4F-D5E8-7F41-99F2-75963B024755}" presName="sibTrans" presStyleCnt="0"/>
      <dgm:spPr/>
    </dgm:pt>
    <dgm:pt modelId="{B47209A9-EF64-1542-AE83-44C4DF643AE5}" type="pres">
      <dgm:prSet presAssocID="{D4B41AE0-BE15-5E4E-A42E-BB9564D99526}" presName="node" presStyleLbl="node1" presStyleIdx="2" presStyleCnt="4">
        <dgm:presLayoutVars>
          <dgm:bulletEnabled val="1"/>
        </dgm:presLayoutVars>
      </dgm:prSet>
      <dgm:spPr/>
    </dgm:pt>
    <dgm:pt modelId="{11A715C4-9246-7343-A549-40830E3231F3}" type="pres">
      <dgm:prSet presAssocID="{22F0FF1B-6032-2540-86FB-B6E89701D353}" presName="sibTrans" presStyleCnt="0"/>
      <dgm:spPr/>
    </dgm:pt>
    <dgm:pt modelId="{E0F1FAE3-CFB9-C843-B8B7-3E316F6E0895}" type="pres">
      <dgm:prSet presAssocID="{E33543F8-263A-0344-AF3E-DE4EC45A9DC3}" presName="node" presStyleLbl="node1" presStyleIdx="3" presStyleCnt="4">
        <dgm:presLayoutVars>
          <dgm:bulletEnabled val="1"/>
        </dgm:presLayoutVars>
      </dgm:prSet>
      <dgm:spPr/>
    </dgm:pt>
  </dgm:ptLst>
  <dgm:cxnLst>
    <dgm:cxn modelId="{F6B5F207-2823-3B4A-BB27-08E773EF18B0}" type="presOf" srcId="{9D5A6337-15F8-1140-A47A-E4A94DDE6E86}" destId="{3F290C7B-B8F1-8847-91DC-251DD7D9E018}" srcOrd="0" destOrd="2" presId="urn:microsoft.com/office/officeart/2005/8/layout/default"/>
    <dgm:cxn modelId="{F06BE508-D91A-AC46-AE13-9F64A6B45F49}" type="presOf" srcId="{D1DB39E3-76EF-3645-AB5A-92C0AD020F16}" destId="{E2B3ECF7-3B85-F440-AE6C-FED84C5D1E81}" srcOrd="0" destOrd="1" presId="urn:microsoft.com/office/officeart/2005/8/layout/default"/>
    <dgm:cxn modelId="{2C8FF20A-772F-EC4E-AB88-6A331C16683C}" type="presOf" srcId="{75359DBE-487A-1B43-ADA3-45DA54E79BD5}" destId="{3F290C7B-B8F1-8847-91DC-251DD7D9E018}" srcOrd="0" destOrd="1" presId="urn:microsoft.com/office/officeart/2005/8/layout/default"/>
    <dgm:cxn modelId="{05488B0E-3907-A245-BAF9-75F34AA2E4B9}" srcId="{99CA78D3-E2B6-D344-8D46-27C2B63004DD}" destId="{B708EF3E-2E55-F34D-AD0C-BB151B6136A9}" srcOrd="1" destOrd="0" parTransId="{4C8812BF-4F3A-BD49-9D33-EA5422129B20}" sibTransId="{73809D4F-D5E8-7F41-99F2-75963B024755}"/>
    <dgm:cxn modelId="{0D778112-76AD-6447-B656-773D11B785FD}" type="presOf" srcId="{98C674D3-4132-3149-8220-042F3C018EA0}" destId="{B47209A9-EF64-1542-AE83-44C4DF643AE5}" srcOrd="0" destOrd="2" presId="urn:microsoft.com/office/officeart/2005/8/layout/default"/>
    <dgm:cxn modelId="{613EA915-CC75-E54B-901E-8CAB21B5E206}" srcId="{5D8359D3-6C8A-B74F-AA9D-075B5C02BAF8}" destId="{E79F6408-9203-BB40-88E4-D9CEBF996DCF}" srcOrd="1" destOrd="0" parTransId="{B00E3263-A614-BE46-AA13-EDA8F310BE70}" sibTransId="{7A966B77-2F42-F04B-9D8B-95A4EDF21FB6}"/>
    <dgm:cxn modelId="{810B8416-406F-E447-8878-300428A91470}" srcId="{99CA78D3-E2B6-D344-8D46-27C2B63004DD}" destId="{5D8359D3-6C8A-B74F-AA9D-075B5C02BAF8}" srcOrd="0" destOrd="0" parTransId="{143A85C5-8F62-AA4B-A790-0F589ECC8495}" sibTransId="{F2B8E342-EA1A-D941-9580-341E3F6274D8}"/>
    <dgm:cxn modelId="{4EC15921-4D43-D240-9DA0-D2E99C9B404C}" type="presOf" srcId="{AFE53F44-D150-174A-B5F5-3A9223DB0FD5}" destId="{E2B3ECF7-3B85-F440-AE6C-FED84C5D1E81}" srcOrd="0" destOrd="3" presId="urn:microsoft.com/office/officeart/2005/8/layout/default"/>
    <dgm:cxn modelId="{833C2E25-E9AA-5241-A44B-4CA7A5BB7EB6}" srcId="{B708EF3E-2E55-F34D-AD0C-BB151B6136A9}" destId="{0A700265-05FA-5A47-BBA0-4FA5E8ED15A6}" srcOrd="5" destOrd="0" parTransId="{79A92C68-776E-BF4C-91DE-A4B5311DFAE6}" sibTransId="{39278E14-BC00-564B-B26D-18E58799B1BA}"/>
    <dgm:cxn modelId="{84449828-D148-224F-9F28-E0B225B01C38}" type="presOf" srcId="{66DAA2DF-3537-5E4C-871D-5EB5999C9B20}" destId="{B47209A9-EF64-1542-AE83-44C4DF643AE5}" srcOrd="0" destOrd="3" presId="urn:microsoft.com/office/officeart/2005/8/layout/default"/>
    <dgm:cxn modelId="{C6E5F22A-4D90-0142-BE15-30D4407A5191}" type="presOf" srcId="{521E8AD6-290B-324A-B6D9-C066ADC9677C}" destId="{E0F1FAE3-CFB9-C843-B8B7-3E316F6E0895}" srcOrd="0" destOrd="1" presId="urn:microsoft.com/office/officeart/2005/8/layout/default"/>
    <dgm:cxn modelId="{4256572B-6187-F243-9B58-56E87155DBB7}" type="presOf" srcId="{B9CEC285-54B1-4C40-B94C-E3FD32C33162}" destId="{3F290C7B-B8F1-8847-91DC-251DD7D9E018}" srcOrd="0" destOrd="4" presId="urn:microsoft.com/office/officeart/2005/8/layout/default"/>
    <dgm:cxn modelId="{14870A32-0794-3C4B-BC5B-8DD15DAA3029}" srcId="{B708EF3E-2E55-F34D-AD0C-BB151B6136A9}" destId="{21F0488C-63B8-484B-971E-02C2A07297F2}" srcOrd="2" destOrd="0" parTransId="{7573183E-BE85-9342-A423-5AB359DE3B2F}" sibTransId="{5ED43B33-3C90-2A46-AB95-FCD883174C55}"/>
    <dgm:cxn modelId="{678A4133-79BE-6440-A923-36345B117A99}" srcId="{E33543F8-263A-0344-AF3E-DE4EC45A9DC3}" destId="{521E8AD6-290B-324A-B6D9-C066ADC9677C}" srcOrd="0" destOrd="0" parTransId="{2FD51A77-D10C-204A-8C78-BEA3DD897FC9}" sibTransId="{3F0CF2B7-FE3E-4948-86BD-DDD29816AB5C}"/>
    <dgm:cxn modelId="{C0D1BB35-76F6-654A-8796-900CB4D04BCE}" srcId="{5D8359D3-6C8A-B74F-AA9D-075B5C02BAF8}" destId="{84D54CF1-1845-B043-92EC-E546E07E11EE}" srcOrd="3" destOrd="0" parTransId="{6D6E5CCF-56F1-2943-A3AB-840FB4A8214C}" sibTransId="{B3A46E53-9841-9849-8EFE-68C10058D2BA}"/>
    <dgm:cxn modelId="{691AB247-01CE-4B4F-AE74-40AB44F2F93E}" srcId="{B708EF3E-2E55-F34D-AD0C-BB151B6136A9}" destId="{9D5A6337-15F8-1140-A47A-E4A94DDE6E86}" srcOrd="1" destOrd="0" parTransId="{496805FF-0888-7847-AC73-78185EA5F19C}" sibTransId="{97D64768-CD70-2C4D-9C0C-B7874E88E0DA}"/>
    <dgm:cxn modelId="{9BF93E49-B4A2-B64A-88BC-B2DC3678AF3C}" type="presOf" srcId="{039F476A-0976-3943-BAC9-3DB957C61E91}" destId="{E0F1FAE3-CFB9-C843-B8B7-3E316F6E0895}" srcOrd="0" destOrd="2" presId="urn:microsoft.com/office/officeart/2005/8/layout/default"/>
    <dgm:cxn modelId="{7FFE0C5B-9482-6D44-ADBD-F39DB007C50C}" type="presOf" srcId="{E33543F8-263A-0344-AF3E-DE4EC45A9DC3}" destId="{E0F1FAE3-CFB9-C843-B8B7-3E316F6E0895}" srcOrd="0" destOrd="0" presId="urn:microsoft.com/office/officeart/2005/8/layout/default"/>
    <dgm:cxn modelId="{626CD55B-611D-1245-97C5-7C5A90E4F199}" srcId="{B708EF3E-2E55-F34D-AD0C-BB151B6136A9}" destId="{B9CEC285-54B1-4C40-B94C-E3FD32C33162}" srcOrd="3" destOrd="0" parTransId="{A1232077-D3E2-6C49-92F4-11E163E3F25A}" sibTransId="{0B46B250-FEED-5A42-9D6C-68704A87EE58}"/>
    <dgm:cxn modelId="{02B18467-F607-6940-B4FD-FDED0B560B49}" type="presOf" srcId="{0A700265-05FA-5A47-BBA0-4FA5E8ED15A6}" destId="{3F290C7B-B8F1-8847-91DC-251DD7D9E018}" srcOrd="0" destOrd="6" presId="urn:microsoft.com/office/officeart/2005/8/layout/default"/>
    <dgm:cxn modelId="{8A510775-4C29-D24F-8212-D8528C1831C7}" type="presOf" srcId="{D4B41AE0-BE15-5E4E-A42E-BB9564D99526}" destId="{B47209A9-EF64-1542-AE83-44C4DF643AE5}" srcOrd="0" destOrd="0" presId="urn:microsoft.com/office/officeart/2005/8/layout/default"/>
    <dgm:cxn modelId="{B9EA4A7B-245F-F046-8047-4E81E1BDBE2D}" srcId="{99CA78D3-E2B6-D344-8D46-27C2B63004DD}" destId="{E33543F8-263A-0344-AF3E-DE4EC45A9DC3}" srcOrd="3" destOrd="0" parTransId="{29A07DE9-10AD-1442-B378-5C5067D392D6}" sibTransId="{3A3263EF-121E-9140-A1FF-DCDA6AFE6ADE}"/>
    <dgm:cxn modelId="{0694C87B-3985-D14D-AD8C-93E201323CB3}" srcId="{D4B41AE0-BE15-5E4E-A42E-BB9564D99526}" destId="{14941F44-218A-7940-A85A-643316FD2062}" srcOrd="0" destOrd="0" parTransId="{68C498E3-DB96-EF4B-A076-604D9ACC2F1B}" sibTransId="{5563AECC-0832-7A46-A3D7-ADCF7A6B3351}"/>
    <dgm:cxn modelId="{CF6E3184-AE59-A34B-AB71-E821DD98E9D9}" type="presOf" srcId="{E79F6408-9203-BB40-88E4-D9CEBF996DCF}" destId="{E2B3ECF7-3B85-F440-AE6C-FED84C5D1E81}" srcOrd="0" destOrd="2" presId="urn:microsoft.com/office/officeart/2005/8/layout/default"/>
    <dgm:cxn modelId="{3404B593-DF87-EE4C-A4F8-99A769FF948F}" srcId="{B708EF3E-2E55-F34D-AD0C-BB151B6136A9}" destId="{05E3D93B-CD34-9147-AEDC-DABDDD7A31D8}" srcOrd="4" destOrd="0" parTransId="{40EBD170-3F0D-1447-91EC-E3C5DB25674C}" sibTransId="{C430AED8-D7F8-D248-BE1C-665483E06EFA}"/>
    <dgm:cxn modelId="{3B67819B-779B-A641-979A-2BAD38A5EEBC}" srcId="{5D8359D3-6C8A-B74F-AA9D-075B5C02BAF8}" destId="{AFE53F44-D150-174A-B5F5-3A9223DB0FD5}" srcOrd="2" destOrd="0" parTransId="{9F8F9834-66E5-FD45-881B-B399F5A16B0F}" sibTransId="{1535D9D6-19F0-C342-B503-F169BF1E0F6B}"/>
    <dgm:cxn modelId="{5979429E-E93B-8F49-B0C8-BEF9764C6549}" srcId="{D4B41AE0-BE15-5E4E-A42E-BB9564D99526}" destId="{98C674D3-4132-3149-8220-042F3C018EA0}" srcOrd="1" destOrd="0" parTransId="{D71D5845-0CB9-1048-BC81-E6BE43EA32F8}" sibTransId="{1EDDCF1A-4950-BC4D-A8C2-700E95C4EC58}"/>
    <dgm:cxn modelId="{FB844BA0-923F-F349-B0FE-43A58FDE7B9D}" type="presOf" srcId="{84D54CF1-1845-B043-92EC-E546E07E11EE}" destId="{E2B3ECF7-3B85-F440-AE6C-FED84C5D1E81}" srcOrd="0" destOrd="4" presId="urn:microsoft.com/office/officeart/2005/8/layout/default"/>
    <dgm:cxn modelId="{D7D92DA3-37A9-E348-8878-6396E13DC7CA}" type="presOf" srcId="{21F0488C-63B8-484B-971E-02C2A07297F2}" destId="{3F290C7B-B8F1-8847-91DC-251DD7D9E018}" srcOrd="0" destOrd="3" presId="urn:microsoft.com/office/officeart/2005/8/layout/default"/>
    <dgm:cxn modelId="{86FFAAA5-2304-184E-A020-4A37E4D716A6}" srcId="{5D8359D3-6C8A-B74F-AA9D-075B5C02BAF8}" destId="{D1DB39E3-76EF-3645-AB5A-92C0AD020F16}" srcOrd="0" destOrd="0" parTransId="{DFC4CEE0-4D62-9940-A210-666AC3EFC328}" sibTransId="{DFC66112-1BA9-FF4E-BDD0-09F18A6A6C3B}"/>
    <dgm:cxn modelId="{ABC226A7-3BEA-4F4A-9FF3-B993086D6BD0}" type="presOf" srcId="{99CA78D3-E2B6-D344-8D46-27C2B63004DD}" destId="{2696167D-869C-CF4B-9621-1EB4814E9EDF}" srcOrd="0" destOrd="0" presId="urn:microsoft.com/office/officeart/2005/8/layout/default"/>
    <dgm:cxn modelId="{3BE857B5-4776-EC47-AED6-5D61898C0400}" srcId="{B708EF3E-2E55-F34D-AD0C-BB151B6136A9}" destId="{75359DBE-487A-1B43-ADA3-45DA54E79BD5}" srcOrd="0" destOrd="0" parTransId="{E68132A7-71E6-414F-BF0B-CC36F55C6E41}" sibTransId="{32004EB4-5905-C449-92CD-E82E711D492A}"/>
    <dgm:cxn modelId="{6B3A40BA-1824-5E41-A5F0-B93262CC2DF7}" srcId="{D4B41AE0-BE15-5E4E-A42E-BB9564D99526}" destId="{66DAA2DF-3537-5E4C-871D-5EB5999C9B20}" srcOrd="2" destOrd="0" parTransId="{11E6A775-1B3C-FF44-B928-E3DF70F7E9A9}" sibTransId="{66F565F8-DC27-C548-9FA2-7AB7DC1EDF4E}"/>
    <dgm:cxn modelId="{62A8C4C1-0C5B-6F40-8D9A-1BF437BC9E7A}" type="presOf" srcId="{B708EF3E-2E55-F34D-AD0C-BB151B6136A9}" destId="{3F290C7B-B8F1-8847-91DC-251DD7D9E018}" srcOrd="0" destOrd="0" presId="urn:microsoft.com/office/officeart/2005/8/layout/default"/>
    <dgm:cxn modelId="{A90F38D1-0A54-0A41-8CC0-AFEF5BEC123A}" type="presOf" srcId="{5D8359D3-6C8A-B74F-AA9D-075B5C02BAF8}" destId="{E2B3ECF7-3B85-F440-AE6C-FED84C5D1E81}" srcOrd="0" destOrd="0" presId="urn:microsoft.com/office/officeart/2005/8/layout/default"/>
    <dgm:cxn modelId="{494BB4E8-AD05-324A-8A2B-8EEEC4AE1390}" type="presOf" srcId="{14941F44-218A-7940-A85A-643316FD2062}" destId="{B47209A9-EF64-1542-AE83-44C4DF643AE5}" srcOrd="0" destOrd="1" presId="urn:microsoft.com/office/officeart/2005/8/layout/default"/>
    <dgm:cxn modelId="{5A6186EA-3F4D-784C-8D3A-BB84E1ABD8B4}" srcId="{99CA78D3-E2B6-D344-8D46-27C2B63004DD}" destId="{D4B41AE0-BE15-5E4E-A42E-BB9564D99526}" srcOrd="2" destOrd="0" parTransId="{9457843F-F7F8-8F43-B55D-819E94F1EBFE}" sibTransId="{22F0FF1B-6032-2540-86FB-B6E89701D353}"/>
    <dgm:cxn modelId="{5BAF76F3-F447-EA43-8E5E-22818E7AE0CC}" type="presOf" srcId="{05E3D93B-CD34-9147-AEDC-DABDDD7A31D8}" destId="{3F290C7B-B8F1-8847-91DC-251DD7D9E018}" srcOrd="0" destOrd="5" presId="urn:microsoft.com/office/officeart/2005/8/layout/default"/>
    <dgm:cxn modelId="{F5415BF6-7487-B843-BB38-DE184FAF5271}" srcId="{E33543F8-263A-0344-AF3E-DE4EC45A9DC3}" destId="{039F476A-0976-3943-BAC9-3DB957C61E91}" srcOrd="1" destOrd="0" parTransId="{2E800057-2002-FB49-B80A-83FB1371CB79}" sibTransId="{9CF03575-6DB1-EC40-9015-27ADD73B39D4}"/>
    <dgm:cxn modelId="{B7234F84-8520-AA44-A99F-7341F00B4477}" type="presParOf" srcId="{2696167D-869C-CF4B-9621-1EB4814E9EDF}" destId="{E2B3ECF7-3B85-F440-AE6C-FED84C5D1E81}" srcOrd="0" destOrd="0" presId="urn:microsoft.com/office/officeart/2005/8/layout/default"/>
    <dgm:cxn modelId="{2E2690C3-BD8B-464B-9D5D-62C4B56D6460}" type="presParOf" srcId="{2696167D-869C-CF4B-9621-1EB4814E9EDF}" destId="{F82B2777-6636-DE45-AFFE-2DD2B3D05568}" srcOrd="1" destOrd="0" presId="urn:microsoft.com/office/officeart/2005/8/layout/default"/>
    <dgm:cxn modelId="{F1D71409-1454-3B48-80A7-46979ACDF7E6}" type="presParOf" srcId="{2696167D-869C-CF4B-9621-1EB4814E9EDF}" destId="{3F290C7B-B8F1-8847-91DC-251DD7D9E018}" srcOrd="2" destOrd="0" presId="urn:microsoft.com/office/officeart/2005/8/layout/default"/>
    <dgm:cxn modelId="{584B8564-9A0B-7249-8E63-F448572A79AA}" type="presParOf" srcId="{2696167D-869C-CF4B-9621-1EB4814E9EDF}" destId="{D5241920-F09A-704D-BE63-01797A1415E4}" srcOrd="3" destOrd="0" presId="urn:microsoft.com/office/officeart/2005/8/layout/default"/>
    <dgm:cxn modelId="{1376F326-BD67-6641-836B-849E9D0F830D}" type="presParOf" srcId="{2696167D-869C-CF4B-9621-1EB4814E9EDF}" destId="{B47209A9-EF64-1542-AE83-44C4DF643AE5}" srcOrd="4" destOrd="0" presId="urn:microsoft.com/office/officeart/2005/8/layout/default"/>
    <dgm:cxn modelId="{3481D888-661D-FE4E-850F-9E91D79AF766}" type="presParOf" srcId="{2696167D-869C-CF4B-9621-1EB4814E9EDF}" destId="{11A715C4-9246-7343-A549-40830E3231F3}" srcOrd="5" destOrd="0" presId="urn:microsoft.com/office/officeart/2005/8/layout/default"/>
    <dgm:cxn modelId="{1B05AA4C-D9B1-AA45-8492-090BE5F8C19F}" type="presParOf" srcId="{2696167D-869C-CF4B-9621-1EB4814E9EDF}" destId="{E0F1FAE3-CFB9-C843-B8B7-3E316F6E089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CA78D3-E2B6-D344-8D46-27C2B63004DD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D8359D3-6C8A-B74F-AA9D-075B5C02BAF8}">
      <dgm:prSet phldrT="[텍스트]"/>
      <dgm:spPr/>
      <dgm:t>
        <a:bodyPr/>
        <a:lstStyle/>
        <a:p>
          <a:pPr latinLnBrk="1"/>
          <a:r>
            <a:rPr lang="en-US" altLang="ko-KR" dirty="0"/>
            <a:t>Ensemble Learning and Random Forest</a:t>
          </a:r>
          <a:endParaRPr lang="ko-KR" altLang="en-US" dirty="0"/>
        </a:p>
      </dgm:t>
    </dgm:pt>
    <dgm:pt modelId="{143A85C5-8F62-AA4B-A790-0F589ECC8495}" type="parTrans" cxnId="{810B8416-406F-E447-8878-300428A91470}">
      <dgm:prSet/>
      <dgm:spPr/>
      <dgm:t>
        <a:bodyPr/>
        <a:lstStyle/>
        <a:p>
          <a:pPr latinLnBrk="1"/>
          <a:endParaRPr lang="ko-KR" altLang="en-US"/>
        </a:p>
      </dgm:t>
    </dgm:pt>
    <dgm:pt modelId="{F2B8E342-EA1A-D941-9580-341E3F6274D8}" type="sibTrans" cxnId="{810B8416-406F-E447-8878-300428A91470}">
      <dgm:prSet/>
      <dgm:spPr/>
      <dgm:t>
        <a:bodyPr/>
        <a:lstStyle/>
        <a:p>
          <a:pPr latinLnBrk="1"/>
          <a:endParaRPr lang="ko-KR" altLang="en-US"/>
        </a:p>
      </dgm:t>
    </dgm:pt>
    <dgm:pt modelId="{B708EF3E-2E55-F34D-AD0C-BB151B6136A9}">
      <dgm:prSet phldrT="[텍스트]"/>
      <dgm:spPr/>
      <dgm:t>
        <a:bodyPr/>
        <a:lstStyle/>
        <a:p>
          <a:pPr latinLnBrk="1"/>
          <a:r>
            <a:rPr lang="en-US" altLang="ko-KR" dirty="0"/>
            <a:t>Dimensionality Reduction</a:t>
          </a:r>
        </a:p>
      </dgm:t>
    </dgm:pt>
    <dgm:pt modelId="{4C8812BF-4F3A-BD49-9D33-EA5422129B20}" type="parTrans" cxnId="{05488B0E-3907-A245-BAF9-75F34AA2E4B9}">
      <dgm:prSet/>
      <dgm:spPr/>
      <dgm:t>
        <a:bodyPr/>
        <a:lstStyle/>
        <a:p>
          <a:pPr latinLnBrk="1"/>
          <a:endParaRPr lang="ko-KR" altLang="en-US"/>
        </a:p>
      </dgm:t>
    </dgm:pt>
    <dgm:pt modelId="{73809D4F-D5E8-7F41-99F2-75963B024755}" type="sibTrans" cxnId="{05488B0E-3907-A245-BAF9-75F34AA2E4B9}">
      <dgm:prSet/>
      <dgm:spPr/>
      <dgm:t>
        <a:bodyPr/>
        <a:lstStyle/>
        <a:p>
          <a:pPr latinLnBrk="1"/>
          <a:endParaRPr lang="ko-KR" altLang="en-US"/>
        </a:p>
      </dgm:t>
    </dgm:pt>
    <dgm:pt modelId="{D4B41AE0-BE15-5E4E-A42E-BB9564D99526}">
      <dgm:prSet/>
      <dgm:spPr/>
      <dgm:t>
        <a:bodyPr/>
        <a:lstStyle/>
        <a:p>
          <a:pPr latinLnBrk="1"/>
          <a:r>
            <a:rPr lang="en-US" altLang="ko-KR" dirty="0"/>
            <a:t>Unsupervised Learning Techniques</a:t>
          </a:r>
          <a:endParaRPr lang="ko-KR" altLang="en-US" dirty="0"/>
        </a:p>
      </dgm:t>
    </dgm:pt>
    <dgm:pt modelId="{9457843F-F7F8-8F43-B55D-819E94F1EBFE}" type="parTrans" cxnId="{5A6186EA-3F4D-784C-8D3A-BB84E1ABD8B4}">
      <dgm:prSet/>
      <dgm:spPr/>
      <dgm:t>
        <a:bodyPr/>
        <a:lstStyle/>
        <a:p>
          <a:pPr latinLnBrk="1"/>
          <a:endParaRPr lang="ko-KR" altLang="en-US"/>
        </a:p>
      </dgm:t>
    </dgm:pt>
    <dgm:pt modelId="{22F0FF1B-6032-2540-86FB-B6E89701D353}" type="sibTrans" cxnId="{5A6186EA-3F4D-784C-8D3A-BB84E1ABD8B4}">
      <dgm:prSet/>
      <dgm:spPr/>
      <dgm:t>
        <a:bodyPr/>
        <a:lstStyle/>
        <a:p>
          <a:pPr latinLnBrk="1"/>
          <a:endParaRPr lang="ko-KR" altLang="en-US"/>
        </a:p>
      </dgm:t>
    </dgm:pt>
    <dgm:pt modelId="{BAA56A67-204E-F148-A149-3F9E66B431C7}">
      <dgm:prSet phldrT="[텍스트]"/>
      <dgm:spPr/>
      <dgm:t>
        <a:bodyPr/>
        <a:lstStyle/>
        <a:p>
          <a:pPr latinLnBrk="1"/>
          <a:r>
            <a:rPr lang="en-US" altLang="ko-KR" dirty="0"/>
            <a:t>Voting</a:t>
          </a:r>
          <a:endParaRPr lang="ko-KR" altLang="en-US" dirty="0"/>
        </a:p>
      </dgm:t>
    </dgm:pt>
    <dgm:pt modelId="{F6595A6E-D9B7-AA4D-A177-9BED65D8FB91}" type="parTrans" cxnId="{5E07996E-6C53-9E45-9CA3-19CDB595CE21}">
      <dgm:prSet/>
      <dgm:spPr/>
    </dgm:pt>
    <dgm:pt modelId="{20ADAC10-9EC7-0D42-8F52-74B66DAA0551}" type="sibTrans" cxnId="{5E07996E-6C53-9E45-9CA3-19CDB595CE21}">
      <dgm:prSet/>
      <dgm:spPr/>
    </dgm:pt>
    <dgm:pt modelId="{9FAAEEC7-CB1A-154C-94BA-A433043C91D0}">
      <dgm:prSet phldrT="[텍스트]"/>
      <dgm:spPr/>
      <dgm:t>
        <a:bodyPr/>
        <a:lstStyle/>
        <a:p>
          <a:pPr latinLnBrk="1"/>
          <a:r>
            <a:rPr lang="en-US" altLang="ko-KR" dirty="0"/>
            <a:t>Bagging and Pasting</a:t>
          </a:r>
          <a:endParaRPr lang="ko-KR" altLang="en-US" dirty="0"/>
        </a:p>
      </dgm:t>
    </dgm:pt>
    <dgm:pt modelId="{427575DD-0D3C-BC40-9FD6-9FBC76C3C05B}" type="parTrans" cxnId="{9EB95F5D-362D-DB41-B4D5-41229FF19D11}">
      <dgm:prSet/>
      <dgm:spPr/>
    </dgm:pt>
    <dgm:pt modelId="{4A65889F-E7C3-EA41-B797-1488831A4125}" type="sibTrans" cxnId="{9EB95F5D-362D-DB41-B4D5-41229FF19D11}">
      <dgm:prSet/>
      <dgm:spPr/>
    </dgm:pt>
    <dgm:pt modelId="{E916FAB6-92C0-6646-A20B-8E92392C7E87}">
      <dgm:prSet phldrT="[텍스트]"/>
      <dgm:spPr/>
      <dgm:t>
        <a:bodyPr/>
        <a:lstStyle/>
        <a:p>
          <a:pPr latinLnBrk="1"/>
          <a:r>
            <a:rPr lang="en-US" altLang="ko-KR" dirty="0"/>
            <a:t>Random Forest	</a:t>
          </a:r>
          <a:endParaRPr lang="ko-KR" altLang="en-US" dirty="0"/>
        </a:p>
      </dgm:t>
    </dgm:pt>
    <dgm:pt modelId="{C20B68C0-2EF5-6C49-BEA7-19EB4CA76C2F}" type="parTrans" cxnId="{8E0F0E41-F89D-0848-9874-230A5039D333}">
      <dgm:prSet/>
      <dgm:spPr/>
    </dgm:pt>
    <dgm:pt modelId="{35D308FF-4C3F-1A43-B45D-B5607368D4B9}" type="sibTrans" cxnId="{8E0F0E41-F89D-0848-9874-230A5039D333}">
      <dgm:prSet/>
      <dgm:spPr/>
    </dgm:pt>
    <dgm:pt modelId="{B30DF99F-8838-244D-A35D-80AEE77BBDE8}">
      <dgm:prSet phldrT="[텍스트]"/>
      <dgm:spPr/>
      <dgm:t>
        <a:bodyPr/>
        <a:lstStyle/>
        <a:p>
          <a:pPr latinLnBrk="1"/>
          <a:r>
            <a:rPr lang="en-US" altLang="ko-KR" dirty="0"/>
            <a:t>Boosting (AdaBoost, Gradient Boosting)</a:t>
          </a:r>
          <a:endParaRPr lang="ko-KR" altLang="en-US" dirty="0"/>
        </a:p>
      </dgm:t>
    </dgm:pt>
    <dgm:pt modelId="{FF30B6E5-B2D9-3F43-868E-4734CCB2000F}" type="parTrans" cxnId="{D2CBEF5F-FEFE-D34F-8A4A-03C181F9D903}">
      <dgm:prSet/>
      <dgm:spPr/>
    </dgm:pt>
    <dgm:pt modelId="{A62D8E8F-2BB4-F248-B7DC-0B84C5E19AB2}" type="sibTrans" cxnId="{D2CBEF5F-FEFE-D34F-8A4A-03C181F9D903}">
      <dgm:prSet/>
      <dgm:spPr/>
    </dgm:pt>
    <dgm:pt modelId="{CDC5CAA4-AF94-7B4E-A60D-17E72179B8F9}">
      <dgm:prSet phldrT="[텍스트]"/>
      <dgm:spPr/>
      <dgm:t>
        <a:bodyPr/>
        <a:lstStyle/>
        <a:p>
          <a:pPr latinLnBrk="1"/>
          <a:r>
            <a:rPr lang="en-US" altLang="ko-KR" dirty="0"/>
            <a:t>Stacking</a:t>
          </a:r>
          <a:endParaRPr lang="ko-KR" altLang="en-US" dirty="0"/>
        </a:p>
      </dgm:t>
    </dgm:pt>
    <dgm:pt modelId="{02683381-6512-3140-95E7-7A7F3C1DB741}" type="parTrans" cxnId="{472F8DDE-64E1-9340-9ADC-CF0A0895DF10}">
      <dgm:prSet/>
      <dgm:spPr/>
    </dgm:pt>
    <dgm:pt modelId="{699B04BF-D9E2-A545-A579-1C7099292197}" type="sibTrans" cxnId="{472F8DDE-64E1-9340-9ADC-CF0A0895DF10}">
      <dgm:prSet/>
      <dgm:spPr/>
    </dgm:pt>
    <dgm:pt modelId="{518AE812-8D00-9745-A786-A2C5F0CA3A54}">
      <dgm:prSet/>
      <dgm:spPr/>
      <dgm:t>
        <a:bodyPr/>
        <a:lstStyle/>
        <a:p>
          <a:pPr latinLnBrk="1"/>
          <a:r>
            <a:rPr lang="en-US" altLang="ko-KR" dirty="0"/>
            <a:t>Projection - PCA</a:t>
          </a:r>
          <a:endParaRPr lang="ko-KR" altLang="en-US" dirty="0"/>
        </a:p>
      </dgm:t>
    </dgm:pt>
    <dgm:pt modelId="{4389C545-292F-D444-ACCF-C80AE2C13B3A}" type="parTrans" cxnId="{AF665B74-5189-B74D-89A7-BF09C024B2CC}">
      <dgm:prSet/>
      <dgm:spPr/>
    </dgm:pt>
    <dgm:pt modelId="{8AE7499E-A319-2546-9F32-924D39F2B5F0}" type="sibTrans" cxnId="{AF665B74-5189-B74D-89A7-BF09C024B2CC}">
      <dgm:prSet/>
      <dgm:spPr/>
    </dgm:pt>
    <dgm:pt modelId="{B79929D0-73CC-0145-8F23-07A1717436E3}">
      <dgm:prSet/>
      <dgm:spPr/>
      <dgm:t>
        <a:bodyPr/>
        <a:lstStyle/>
        <a:p>
          <a:pPr latinLnBrk="1"/>
          <a:r>
            <a:rPr lang="en-US" altLang="ko-KR" dirty="0"/>
            <a:t>Manifold Learning - LLE</a:t>
          </a:r>
          <a:endParaRPr lang="ko-KR" altLang="en-US" dirty="0"/>
        </a:p>
      </dgm:t>
    </dgm:pt>
    <dgm:pt modelId="{A426C506-4988-6F4A-9A25-FB6673579CCB}" type="parTrans" cxnId="{F01B4769-D742-DF42-94B8-4F98DB9FF7BB}">
      <dgm:prSet/>
      <dgm:spPr/>
    </dgm:pt>
    <dgm:pt modelId="{79D2966C-5535-DC4D-B058-E42C8F47515D}" type="sibTrans" cxnId="{F01B4769-D742-DF42-94B8-4F98DB9FF7BB}">
      <dgm:prSet/>
      <dgm:spPr/>
    </dgm:pt>
    <dgm:pt modelId="{42033725-1E82-D140-AF2A-BE74B81EE8DD}">
      <dgm:prSet/>
      <dgm:spPr/>
      <dgm:t>
        <a:bodyPr/>
        <a:lstStyle/>
        <a:p>
          <a:pPr latinLnBrk="1"/>
          <a:r>
            <a:rPr lang="en-US" altLang="ko-KR" dirty="0"/>
            <a:t>Kernel</a:t>
          </a:r>
          <a:endParaRPr lang="ko-KR" altLang="en-US" dirty="0"/>
        </a:p>
      </dgm:t>
    </dgm:pt>
    <dgm:pt modelId="{FB62585F-5D96-3A44-AD4A-AB2D47511C7F}" type="parTrans" cxnId="{3174A110-D8FB-0F4B-8A5E-9522A5656B44}">
      <dgm:prSet/>
      <dgm:spPr/>
    </dgm:pt>
    <dgm:pt modelId="{BFD42A94-A569-124A-BE31-E51CCED7C65E}" type="sibTrans" cxnId="{3174A110-D8FB-0F4B-8A5E-9522A5656B44}">
      <dgm:prSet/>
      <dgm:spPr/>
    </dgm:pt>
    <dgm:pt modelId="{4243B9F2-2B97-0340-BD8E-22E878421D02}">
      <dgm:prSet/>
      <dgm:spPr/>
      <dgm:t>
        <a:bodyPr/>
        <a:lstStyle/>
        <a:p>
          <a:pPr latinLnBrk="1"/>
          <a:r>
            <a:rPr lang="en-US" altLang="ko-KR" dirty="0"/>
            <a:t>Clustering</a:t>
          </a:r>
          <a:endParaRPr lang="ko-KR" altLang="en-US" dirty="0"/>
        </a:p>
      </dgm:t>
    </dgm:pt>
    <dgm:pt modelId="{D5BF9E21-2480-0746-8983-1427F4049DB0}" type="parTrans" cxnId="{CDC2B436-19D1-584A-AAEC-855ACDE43CE9}">
      <dgm:prSet/>
      <dgm:spPr/>
    </dgm:pt>
    <dgm:pt modelId="{CA8A2645-8278-C44B-A731-BAB8E9EE19A9}" type="sibTrans" cxnId="{CDC2B436-19D1-584A-AAEC-855ACDE43CE9}">
      <dgm:prSet/>
      <dgm:spPr/>
    </dgm:pt>
    <dgm:pt modelId="{54E960E8-EE2F-3941-8D56-039B1B2EC468}">
      <dgm:prSet/>
      <dgm:spPr/>
      <dgm:t>
        <a:bodyPr/>
        <a:lstStyle/>
        <a:p>
          <a:pPr latinLnBrk="1"/>
          <a:r>
            <a:rPr lang="en-US" altLang="ko-KR" dirty="0" err="1"/>
            <a:t>KMeans</a:t>
          </a:r>
          <a:endParaRPr lang="ko-KR" altLang="en-US" dirty="0"/>
        </a:p>
      </dgm:t>
    </dgm:pt>
    <dgm:pt modelId="{080F5C63-3A13-7F4A-AEB1-3BC4CE7F6F1B}" type="parTrans" cxnId="{87127986-1822-B948-B36F-C1FD3BEA8601}">
      <dgm:prSet/>
      <dgm:spPr/>
    </dgm:pt>
    <dgm:pt modelId="{58983D12-330D-A142-98BA-29C68E138C86}" type="sibTrans" cxnId="{87127986-1822-B948-B36F-C1FD3BEA8601}">
      <dgm:prSet/>
      <dgm:spPr/>
    </dgm:pt>
    <dgm:pt modelId="{CB479AA6-0461-BB4D-965B-A38590F2D8CF}">
      <dgm:prSet/>
      <dgm:spPr/>
      <dgm:t>
        <a:bodyPr/>
        <a:lstStyle/>
        <a:p>
          <a:pPr latinLnBrk="1"/>
          <a:r>
            <a:rPr lang="en-US" altLang="ko-KR" dirty="0"/>
            <a:t>DBSCAN</a:t>
          </a:r>
          <a:endParaRPr lang="ko-KR" altLang="en-US" dirty="0"/>
        </a:p>
      </dgm:t>
    </dgm:pt>
    <dgm:pt modelId="{5BB79968-1D4D-AE42-BA57-28ECDD775471}" type="parTrans" cxnId="{3859935D-AF3E-7649-8E92-FA46C96B04DC}">
      <dgm:prSet/>
      <dgm:spPr/>
    </dgm:pt>
    <dgm:pt modelId="{5BE462E7-428E-5D46-8428-3FBB5F6B817B}" type="sibTrans" cxnId="{3859935D-AF3E-7649-8E92-FA46C96B04DC}">
      <dgm:prSet/>
      <dgm:spPr/>
    </dgm:pt>
    <dgm:pt modelId="{249D829C-CBA4-784C-9DF8-F47A4F6C3C03}">
      <dgm:prSet/>
      <dgm:spPr/>
      <dgm:t>
        <a:bodyPr/>
        <a:lstStyle/>
        <a:p>
          <a:pPr latinLnBrk="1"/>
          <a:r>
            <a:rPr lang="en-US" altLang="ko-KR" dirty="0"/>
            <a:t>Gaussian Mixtures</a:t>
          </a:r>
          <a:endParaRPr lang="ko-KR" altLang="en-US" dirty="0"/>
        </a:p>
      </dgm:t>
    </dgm:pt>
    <dgm:pt modelId="{87B054FD-CD6F-2448-B469-2AED379AFE14}" type="sibTrans" cxnId="{5EB9FD40-B07F-4541-B728-45B481979F2B}">
      <dgm:prSet/>
      <dgm:spPr/>
    </dgm:pt>
    <dgm:pt modelId="{14C8A100-B523-294D-A66D-38C6FC4F8ED5}" type="parTrans" cxnId="{5EB9FD40-B07F-4541-B728-45B481979F2B}">
      <dgm:prSet/>
      <dgm:spPr/>
    </dgm:pt>
    <dgm:pt modelId="{2696167D-869C-CF4B-9621-1EB4814E9EDF}" type="pres">
      <dgm:prSet presAssocID="{99CA78D3-E2B6-D344-8D46-27C2B63004DD}" presName="diagram" presStyleCnt="0">
        <dgm:presLayoutVars>
          <dgm:dir/>
          <dgm:resizeHandles val="exact"/>
        </dgm:presLayoutVars>
      </dgm:prSet>
      <dgm:spPr/>
    </dgm:pt>
    <dgm:pt modelId="{E2B3ECF7-3B85-F440-AE6C-FED84C5D1E81}" type="pres">
      <dgm:prSet presAssocID="{5D8359D3-6C8A-B74F-AA9D-075B5C02BAF8}" presName="node" presStyleLbl="node1" presStyleIdx="0" presStyleCnt="3">
        <dgm:presLayoutVars>
          <dgm:bulletEnabled val="1"/>
        </dgm:presLayoutVars>
      </dgm:prSet>
      <dgm:spPr/>
    </dgm:pt>
    <dgm:pt modelId="{F82B2777-6636-DE45-AFFE-2DD2B3D05568}" type="pres">
      <dgm:prSet presAssocID="{F2B8E342-EA1A-D941-9580-341E3F6274D8}" presName="sibTrans" presStyleCnt="0"/>
      <dgm:spPr/>
    </dgm:pt>
    <dgm:pt modelId="{3F290C7B-B8F1-8847-91DC-251DD7D9E018}" type="pres">
      <dgm:prSet presAssocID="{B708EF3E-2E55-F34D-AD0C-BB151B6136A9}" presName="node" presStyleLbl="node1" presStyleIdx="1" presStyleCnt="3">
        <dgm:presLayoutVars>
          <dgm:bulletEnabled val="1"/>
        </dgm:presLayoutVars>
      </dgm:prSet>
      <dgm:spPr/>
    </dgm:pt>
    <dgm:pt modelId="{D5241920-F09A-704D-BE63-01797A1415E4}" type="pres">
      <dgm:prSet presAssocID="{73809D4F-D5E8-7F41-99F2-75963B024755}" presName="sibTrans" presStyleCnt="0"/>
      <dgm:spPr/>
    </dgm:pt>
    <dgm:pt modelId="{B47209A9-EF64-1542-AE83-44C4DF643AE5}" type="pres">
      <dgm:prSet presAssocID="{D4B41AE0-BE15-5E4E-A42E-BB9564D99526}" presName="node" presStyleLbl="node1" presStyleIdx="2" presStyleCnt="3">
        <dgm:presLayoutVars>
          <dgm:bulletEnabled val="1"/>
        </dgm:presLayoutVars>
      </dgm:prSet>
      <dgm:spPr/>
    </dgm:pt>
  </dgm:ptLst>
  <dgm:cxnLst>
    <dgm:cxn modelId="{05488B0E-3907-A245-BAF9-75F34AA2E4B9}" srcId="{99CA78D3-E2B6-D344-8D46-27C2B63004DD}" destId="{B708EF3E-2E55-F34D-AD0C-BB151B6136A9}" srcOrd="1" destOrd="0" parTransId="{4C8812BF-4F3A-BD49-9D33-EA5422129B20}" sibTransId="{73809D4F-D5E8-7F41-99F2-75963B024755}"/>
    <dgm:cxn modelId="{3174A110-D8FB-0F4B-8A5E-9522A5656B44}" srcId="{B708EF3E-2E55-F34D-AD0C-BB151B6136A9}" destId="{42033725-1E82-D140-AF2A-BE74B81EE8DD}" srcOrd="2" destOrd="0" parTransId="{FB62585F-5D96-3A44-AD4A-AB2D47511C7F}" sibTransId="{BFD42A94-A569-124A-BE31-E51CCED7C65E}"/>
    <dgm:cxn modelId="{810B8416-406F-E447-8878-300428A91470}" srcId="{99CA78D3-E2B6-D344-8D46-27C2B63004DD}" destId="{5D8359D3-6C8A-B74F-AA9D-075B5C02BAF8}" srcOrd="0" destOrd="0" parTransId="{143A85C5-8F62-AA4B-A790-0F589ECC8495}" sibTransId="{F2B8E342-EA1A-D941-9580-341E3F6274D8}"/>
    <dgm:cxn modelId="{CDC2B436-19D1-584A-AAEC-855ACDE43CE9}" srcId="{D4B41AE0-BE15-5E4E-A42E-BB9564D99526}" destId="{4243B9F2-2B97-0340-BD8E-22E878421D02}" srcOrd="0" destOrd="0" parTransId="{D5BF9E21-2480-0746-8983-1427F4049DB0}" sibTransId="{CA8A2645-8278-C44B-A731-BAB8E9EE19A9}"/>
    <dgm:cxn modelId="{BB8BE93A-5A28-5149-ABF6-9D336660E93B}" type="presOf" srcId="{B79929D0-73CC-0145-8F23-07A1717436E3}" destId="{3F290C7B-B8F1-8847-91DC-251DD7D9E018}" srcOrd="0" destOrd="2" presId="urn:microsoft.com/office/officeart/2005/8/layout/default"/>
    <dgm:cxn modelId="{5EB9FD40-B07F-4541-B728-45B481979F2B}" srcId="{D4B41AE0-BE15-5E4E-A42E-BB9564D99526}" destId="{249D829C-CBA4-784C-9DF8-F47A4F6C3C03}" srcOrd="1" destOrd="0" parTransId="{14C8A100-B523-294D-A66D-38C6FC4F8ED5}" sibTransId="{87B054FD-CD6F-2448-B469-2AED379AFE14}"/>
    <dgm:cxn modelId="{8E0F0E41-F89D-0848-9874-230A5039D333}" srcId="{5D8359D3-6C8A-B74F-AA9D-075B5C02BAF8}" destId="{E916FAB6-92C0-6646-A20B-8E92392C7E87}" srcOrd="2" destOrd="0" parTransId="{C20B68C0-2EF5-6C49-BEA7-19EB4CA76C2F}" sibTransId="{35D308FF-4C3F-1A43-B45D-B5607368D4B9}"/>
    <dgm:cxn modelId="{905E594E-432F-0E49-8C22-B7DDD1BAE418}" type="presOf" srcId="{518AE812-8D00-9745-A786-A2C5F0CA3A54}" destId="{3F290C7B-B8F1-8847-91DC-251DD7D9E018}" srcOrd="0" destOrd="1" presId="urn:microsoft.com/office/officeart/2005/8/layout/default"/>
    <dgm:cxn modelId="{9EB95F5D-362D-DB41-B4D5-41229FF19D11}" srcId="{5D8359D3-6C8A-B74F-AA9D-075B5C02BAF8}" destId="{9FAAEEC7-CB1A-154C-94BA-A433043C91D0}" srcOrd="1" destOrd="0" parTransId="{427575DD-0D3C-BC40-9FD6-9FBC76C3C05B}" sibTransId="{4A65889F-E7C3-EA41-B797-1488831A4125}"/>
    <dgm:cxn modelId="{3859935D-AF3E-7649-8E92-FA46C96B04DC}" srcId="{54E960E8-EE2F-3941-8D56-039B1B2EC468}" destId="{CB479AA6-0461-BB4D-965B-A38590F2D8CF}" srcOrd="0" destOrd="0" parTransId="{5BB79968-1D4D-AE42-BA57-28ECDD775471}" sibTransId="{5BE462E7-428E-5D46-8428-3FBB5F6B817B}"/>
    <dgm:cxn modelId="{D2CBEF5F-FEFE-D34F-8A4A-03C181F9D903}" srcId="{5D8359D3-6C8A-B74F-AA9D-075B5C02BAF8}" destId="{B30DF99F-8838-244D-A35D-80AEE77BBDE8}" srcOrd="3" destOrd="0" parTransId="{FF30B6E5-B2D9-3F43-868E-4734CCB2000F}" sibTransId="{A62D8E8F-2BB4-F248-B7DC-0B84C5E19AB2}"/>
    <dgm:cxn modelId="{44AD7167-8C7C-7245-863A-186AB96CA834}" type="presOf" srcId="{CDC5CAA4-AF94-7B4E-A60D-17E72179B8F9}" destId="{E2B3ECF7-3B85-F440-AE6C-FED84C5D1E81}" srcOrd="0" destOrd="5" presId="urn:microsoft.com/office/officeart/2005/8/layout/default"/>
    <dgm:cxn modelId="{F01B4769-D742-DF42-94B8-4F98DB9FF7BB}" srcId="{B708EF3E-2E55-F34D-AD0C-BB151B6136A9}" destId="{B79929D0-73CC-0145-8F23-07A1717436E3}" srcOrd="1" destOrd="0" parTransId="{A426C506-4988-6F4A-9A25-FB6673579CCB}" sibTransId="{79D2966C-5535-DC4D-B058-E42C8F47515D}"/>
    <dgm:cxn modelId="{5E07996E-6C53-9E45-9CA3-19CDB595CE21}" srcId="{5D8359D3-6C8A-B74F-AA9D-075B5C02BAF8}" destId="{BAA56A67-204E-F148-A149-3F9E66B431C7}" srcOrd="0" destOrd="0" parTransId="{F6595A6E-D9B7-AA4D-A177-9BED65D8FB91}" sibTransId="{20ADAC10-9EC7-0D42-8F52-74B66DAA0551}"/>
    <dgm:cxn modelId="{AF665B74-5189-B74D-89A7-BF09C024B2CC}" srcId="{B708EF3E-2E55-F34D-AD0C-BB151B6136A9}" destId="{518AE812-8D00-9745-A786-A2C5F0CA3A54}" srcOrd="0" destOrd="0" parTransId="{4389C545-292F-D444-ACCF-C80AE2C13B3A}" sibTransId="{8AE7499E-A319-2546-9F32-924D39F2B5F0}"/>
    <dgm:cxn modelId="{8A510775-4C29-D24F-8212-D8528C1831C7}" type="presOf" srcId="{D4B41AE0-BE15-5E4E-A42E-BB9564D99526}" destId="{B47209A9-EF64-1542-AE83-44C4DF643AE5}" srcOrd="0" destOrd="0" presId="urn:microsoft.com/office/officeart/2005/8/layout/default"/>
    <dgm:cxn modelId="{37BEAC76-E143-9C4C-B4A5-36598466CAB4}" type="presOf" srcId="{B30DF99F-8838-244D-A35D-80AEE77BBDE8}" destId="{E2B3ECF7-3B85-F440-AE6C-FED84C5D1E81}" srcOrd="0" destOrd="4" presId="urn:microsoft.com/office/officeart/2005/8/layout/default"/>
    <dgm:cxn modelId="{0F50537A-765C-584F-B350-79170A7A78C7}" type="presOf" srcId="{CB479AA6-0461-BB4D-965B-A38590F2D8CF}" destId="{B47209A9-EF64-1542-AE83-44C4DF643AE5}" srcOrd="0" destOrd="3" presId="urn:microsoft.com/office/officeart/2005/8/layout/default"/>
    <dgm:cxn modelId="{87127986-1822-B948-B36F-C1FD3BEA8601}" srcId="{4243B9F2-2B97-0340-BD8E-22E878421D02}" destId="{54E960E8-EE2F-3941-8D56-039B1B2EC468}" srcOrd="0" destOrd="0" parTransId="{080F5C63-3A13-7F4A-AEB1-3BC4CE7F6F1B}" sibTransId="{58983D12-330D-A142-98BA-29C68E138C86}"/>
    <dgm:cxn modelId="{ABC226A7-3BEA-4F4A-9FF3-B993086D6BD0}" type="presOf" srcId="{99CA78D3-E2B6-D344-8D46-27C2B63004DD}" destId="{2696167D-869C-CF4B-9621-1EB4814E9EDF}" srcOrd="0" destOrd="0" presId="urn:microsoft.com/office/officeart/2005/8/layout/default"/>
    <dgm:cxn modelId="{3C6CC7B7-BD4E-AB41-B648-43DAD5CE1890}" type="presOf" srcId="{BAA56A67-204E-F148-A149-3F9E66B431C7}" destId="{E2B3ECF7-3B85-F440-AE6C-FED84C5D1E81}" srcOrd="0" destOrd="1" presId="urn:microsoft.com/office/officeart/2005/8/layout/default"/>
    <dgm:cxn modelId="{62A8C4C1-0C5B-6F40-8D9A-1BF437BC9E7A}" type="presOf" srcId="{B708EF3E-2E55-F34D-AD0C-BB151B6136A9}" destId="{3F290C7B-B8F1-8847-91DC-251DD7D9E018}" srcOrd="0" destOrd="0" presId="urn:microsoft.com/office/officeart/2005/8/layout/default"/>
    <dgm:cxn modelId="{A9D4A6C3-53E0-9249-A1A0-8F79FF738438}" type="presOf" srcId="{42033725-1E82-D140-AF2A-BE74B81EE8DD}" destId="{3F290C7B-B8F1-8847-91DC-251DD7D9E018}" srcOrd="0" destOrd="3" presId="urn:microsoft.com/office/officeart/2005/8/layout/default"/>
    <dgm:cxn modelId="{738DD1C7-FCA2-C541-82CB-3B9B57869477}" type="presOf" srcId="{9FAAEEC7-CB1A-154C-94BA-A433043C91D0}" destId="{E2B3ECF7-3B85-F440-AE6C-FED84C5D1E81}" srcOrd="0" destOrd="2" presId="urn:microsoft.com/office/officeart/2005/8/layout/default"/>
    <dgm:cxn modelId="{A90F38D1-0A54-0A41-8CC0-AFEF5BEC123A}" type="presOf" srcId="{5D8359D3-6C8A-B74F-AA9D-075B5C02BAF8}" destId="{E2B3ECF7-3B85-F440-AE6C-FED84C5D1E81}" srcOrd="0" destOrd="0" presId="urn:microsoft.com/office/officeart/2005/8/layout/default"/>
    <dgm:cxn modelId="{95291BDC-8E26-1545-B71F-24E1B3EB7CE2}" type="presOf" srcId="{E916FAB6-92C0-6646-A20B-8E92392C7E87}" destId="{E2B3ECF7-3B85-F440-AE6C-FED84C5D1E81}" srcOrd="0" destOrd="3" presId="urn:microsoft.com/office/officeart/2005/8/layout/default"/>
    <dgm:cxn modelId="{472F8DDE-64E1-9340-9ADC-CF0A0895DF10}" srcId="{5D8359D3-6C8A-B74F-AA9D-075B5C02BAF8}" destId="{CDC5CAA4-AF94-7B4E-A60D-17E72179B8F9}" srcOrd="4" destOrd="0" parTransId="{02683381-6512-3140-95E7-7A7F3C1DB741}" sibTransId="{699B04BF-D9E2-A545-A579-1C7099292197}"/>
    <dgm:cxn modelId="{5A6186EA-3F4D-784C-8D3A-BB84E1ABD8B4}" srcId="{99CA78D3-E2B6-D344-8D46-27C2B63004DD}" destId="{D4B41AE0-BE15-5E4E-A42E-BB9564D99526}" srcOrd="2" destOrd="0" parTransId="{9457843F-F7F8-8F43-B55D-819E94F1EBFE}" sibTransId="{22F0FF1B-6032-2540-86FB-B6E89701D353}"/>
    <dgm:cxn modelId="{8E1D81EF-A645-CF42-B2E9-3FEBAA5F5811}" type="presOf" srcId="{249D829C-CBA4-784C-9DF8-F47A4F6C3C03}" destId="{B47209A9-EF64-1542-AE83-44C4DF643AE5}" srcOrd="0" destOrd="4" presId="urn:microsoft.com/office/officeart/2005/8/layout/default"/>
    <dgm:cxn modelId="{44B641F1-2FF4-BD44-B2B3-A6CE90C874E4}" type="presOf" srcId="{4243B9F2-2B97-0340-BD8E-22E878421D02}" destId="{B47209A9-EF64-1542-AE83-44C4DF643AE5}" srcOrd="0" destOrd="1" presId="urn:microsoft.com/office/officeart/2005/8/layout/default"/>
    <dgm:cxn modelId="{6050D2F8-DFC6-E144-B9EE-D3232ED12748}" type="presOf" srcId="{54E960E8-EE2F-3941-8D56-039B1B2EC468}" destId="{B47209A9-EF64-1542-AE83-44C4DF643AE5}" srcOrd="0" destOrd="2" presId="urn:microsoft.com/office/officeart/2005/8/layout/default"/>
    <dgm:cxn modelId="{B7234F84-8520-AA44-A99F-7341F00B4477}" type="presParOf" srcId="{2696167D-869C-CF4B-9621-1EB4814E9EDF}" destId="{E2B3ECF7-3B85-F440-AE6C-FED84C5D1E81}" srcOrd="0" destOrd="0" presId="urn:microsoft.com/office/officeart/2005/8/layout/default"/>
    <dgm:cxn modelId="{2E2690C3-BD8B-464B-9D5D-62C4B56D6460}" type="presParOf" srcId="{2696167D-869C-CF4B-9621-1EB4814E9EDF}" destId="{F82B2777-6636-DE45-AFFE-2DD2B3D05568}" srcOrd="1" destOrd="0" presId="urn:microsoft.com/office/officeart/2005/8/layout/default"/>
    <dgm:cxn modelId="{F1D71409-1454-3B48-80A7-46979ACDF7E6}" type="presParOf" srcId="{2696167D-869C-CF4B-9621-1EB4814E9EDF}" destId="{3F290C7B-B8F1-8847-91DC-251DD7D9E018}" srcOrd="2" destOrd="0" presId="urn:microsoft.com/office/officeart/2005/8/layout/default"/>
    <dgm:cxn modelId="{584B8564-9A0B-7249-8E63-F448572A79AA}" type="presParOf" srcId="{2696167D-869C-CF4B-9621-1EB4814E9EDF}" destId="{D5241920-F09A-704D-BE63-01797A1415E4}" srcOrd="3" destOrd="0" presId="urn:microsoft.com/office/officeart/2005/8/layout/default"/>
    <dgm:cxn modelId="{1376F326-BD67-6641-836B-849E9D0F830D}" type="presParOf" srcId="{2696167D-869C-CF4B-9621-1EB4814E9EDF}" destId="{B47209A9-EF64-1542-AE83-44C4DF643AE5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B3ECF7-3B85-F440-AE6C-FED84C5D1E81}">
      <dsp:nvSpPr>
        <dsp:cNvPr id="0" name=""/>
        <dsp:cNvSpPr/>
      </dsp:nvSpPr>
      <dsp:spPr>
        <a:xfrm>
          <a:off x="767" y="32144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Classification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Binary Classification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Cross </a:t>
          </a:r>
          <a:r>
            <a:rPr lang="en-US" altLang="ko-KR" sz="1300" kern="1200" dirty="0" err="1"/>
            <a:t>Validataion</a:t>
          </a:r>
          <a:endParaRPr lang="en-US" altLang="ko-KR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F1-Score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Multiclass, Multilabel, Multioutput </a:t>
          </a:r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Classification</a:t>
          </a:r>
          <a:endParaRPr lang="ko-KR" altLang="en-US" sz="1300" kern="1200" dirty="0"/>
        </a:p>
      </dsp:txBody>
      <dsp:txXfrm>
        <a:off x="767" y="32144"/>
        <a:ext cx="2993931" cy="1796359"/>
      </dsp:txXfrm>
    </dsp:sp>
    <dsp:sp modelId="{3F290C7B-B8F1-8847-91DC-251DD7D9E018}">
      <dsp:nvSpPr>
        <dsp:cNvPr id="0" name=""/>
        <dsp:cNvSpPr/>
      </dsp:nvSpPr>
      <dsp:spPr>
        <a:xfrm>
          <a:off x="3294092" y="32144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Training model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Linear Regression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Gradient Descent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Polynomial </a:t>
          </a:r>
          <a:r>
            <a:rPr lang="en-US" altLang="ko-KR" sz="1300" kern="1200" dirty="0" err="1"/>
            <a:t>Regreesion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Overfitting, Underfitting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 err="1"/>
            <a:t>Lidge</a:t>
          </a:r>
          <a:r>
            <a:rPr lang="en-US" altLang="ko-KR" sz="1300" kern="1200" dirty="0"/>
            <a:t>, </a:t>
          </a:r>
          <a:r>
            <a:rPr lang="en-US" altLang="ko-KR" sz="1300" kern="1200" dirty="0" err="1"/>
            <a:t>Rasso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Logistic Regression, </a:t>
          </a:r>
          <a:r>
            <a:rPr lang="en-US" altLang="ko-KR" sz="1300" kern="1200" dirty="0" err="1"/>
            <a:t>Softmax</a:t>
          </a:r>
          <a:r>
            <a:rPr lang="en-US" altLang="ko-KR" sz="1300" kern="1200" dirty="0"/>
            <a:t> Regression</a:t>
          </a:r>
          <a:endParaRPr lang="ko-KR" altLang="en-US" sz="1300" kern="1200" dirty="0"/>
        </a:p>
      </dsp:txBody>
      <dsp:txXfrm>
        <a:off x="3294092" y="32144"/>
        <a:ext cx="2993931" cy="1796359"/>
      </dsp:txXfrm>
    </dsp:sp>
    <dsp:sp modelId="{B47209A9-EF64-1542-AE83-44C4DF643AE5}">
      <dsp:nvSpPr>
        <dsp:cNvPr id="0" name=""/>
        <dsp:cNvSpPr/>
      </dsp:nvSpPr>
      <dsp:spPr>
        <a:xfrm>
          <a:off x="767" y="2127896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Support Vector Machines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Linear SVM Classification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Non Linear SVM Classification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SVM Regression</a:t>
          </a:r>
          <a:endParaRPr lang="ko-KR" altLang="en-US" sz="1300" kern="1200" dirty="0"/>
        </a:p>
      </dsp:txBody>
      <dsp:txXfrm>
        <a:off x="767" y="2127896"/>
        <a:ext cx="2993931" cy="1796359"/>
      </dsp:txXfrm>
    </dsp:sp>
    <dsp:sp modelId="{E0F1FAE3-CFB9-C843-B8B7-3E316F6E0895}">
      <dsp:nvSpPr>
        <dsp:cNvPr id="0" name=""/>
        <dsp:cNvSpPr/>
      </dsp:nvSpPr>
      <dsp:spPr>
        <a:xfrm>
          <a:off x="3294092" y="2127896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Decision Trees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Gini Impurity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Regression(Decision Trees)</a:t>
          </a:r>
          <a:endParaRPr lang="ko-KR" altLang="en-US" sz="1300" kern="1200" dirty="0"/>
        </a:p>
      </dsp:txBody>
      <dsp:txXfrm>
        <a:off x="3294092" y="2127896"/>
        <a:ext cx="2993931" cy="17963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B3ECF7-3B85-F440-AE6C-FED84C5D1E81}">
      <dsp:nvSpPr>
        <dsp:cNvPr id="0" name=""/>
        <dsp:cNvSpPr/>
      </dsp:nvSpPr>
      <dsp:spPr>
        <a:xfrm>
          <a:off x="767" y="32144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Ensemble Learning and Random Forest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Voting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Bagging and Pasting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Random Forest	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Boosting (AdaBoost, Gradient Boosting)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Stacking</a:t>
          </a:r>
          <a:endParaRPr lang="ko-KR" altLang="en-US" sz="1300" kern="1200" dirty="0"/>
        </a:p>
      </dsp:txBody>
      <dsp:txXfrm>
        <a:off x="767" y="32144"/>
        <a:ext cx="2993931" cy="1796359"/>
      </dsp:txXfrm>
    </dsp:sp>
    <dsp:sp modelId="{3F290C7B-B8F1-8847-91DC-251DD7D9E018}">
      <dsp:nvSpPr>
        <dsp:cNvPr id="0" name=""/>
        <dsp:cNvSpPr/>
      </dsp:nvSpPr>
      <dsp:spPr>
        <a:xfrm>
          <a:off x="3294092" y="32144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Dimensionality Reduction</a:t>
          </a:r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Projection - PCA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Manifold Learning - LLE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Kernel</a:t>
          </a:r>
          <a:endParaRPr lang="ko-KR" altLang="en-US" sz="1300" kern="1200" dirty="0"/>
        </a:p>
      </dsp:txBody>
      <dsp:txXfrm>
        <a:off x="3294092" y="32144"/>
        <a:ext cx="2993931" cy="1796359"/>
      </dsp:txXfrm>
    </dsp:sp>
    <dsp:sp modelId="{B47209A9-EF64-1542-AE83-44C4DF643AE5}">
      <dsp:nvSpPr>
        <dsp:cNvPr id="0" name=""/>
        <dsp:cNvSpPr/>
      </dsp:nvSpPr>
      <dsp:spPr>
        <a:xfrm>
          <a:off x="1647430" y="2127896"/>
          <a:ext cx="2993931" cy="17963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Unsupervised Learning Techniques</a:t>
          </a:r>
          <a:endParaRPr lang="ko-KR" altLang="en-US" sz="17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Clustering</a:t>
          </a:r>
          <a:endParaRPr lang="ko-KR" altLang="en-US" sz="1300" kern="1200" dirty="0"/>
        </a:p>
        <a:p>
          <a:pPr marL="228600" lvl="2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 err="1"/>
            <a:t>KMeans</a:t>
          </a:r>
          <a:endParaRPr lang="ko-KR" altLang="en-US" sz="1300" kern="1200" dirty="0"/>
        </a:p>
        <a:p>
          <a:pPr marL="342900" lvl="3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DBSCAN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Gaussian Mixtures</a:t>
          </a:r>
          <a:endParaRPr lang="ko-KR" altLang="en-US" sz="1300" kern="1200" dirty="0"/>
        </a:p>
      </dsp:txBody>
      <dsp:txXfrm>
        <a:off x="1647430" y="2127896"/>
        <a:ext cx="2993931" cy="1796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13F5D-AEED-4F15-BD06-259901833353}" type="datetimeFigureOut">
              <a:rPr lang="ko-KR" altLang="en-US" smtClean="0"/>
              <a:t>2024. 9. 8.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022DC-E6D8-4FDD-87B6-3223383632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05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4F2793-BBCE-A7B7-8453-F42934B8E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633" y="2285497"/>
            <a:ext cx="8098734" cy="779812"/>
          </a:xfrm>
          <a:solidFill>
            <a:schemeClr val="bg2">
              <a:lumMod val="5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교재의 제목을 입력해주세요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BFB6A233-9A14-1C15-FA14-BB14B1E567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54190" y="3926781"/>
            <a:ext cx="1359460" cy="374304"/>
          </a:xfrm>
          <a:solidFill>
            <a:schemeClr val="bg2">
              <a:lumMod val="5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ctr">
              <a:buNone/>
              <a:defRPr sz="1333" b="1" i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defRPr>
            </a:lvl1pPr>
          </a:lstStyle>
          <a:p>
            <a:pPr lvl="0"/>
            <a:r>
              <a:rPr kumimoji="1" lang="en-US" altLang="ko-KR" dirty="0"/>
              <a:t>Name</a:t>
            </a:r>
            <a:endParaRPr kumimoji="1"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5D9B1034-CB14-8C37-59DE-D25BDEB629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13654" y="3926781"/>
            <a:ext cx="2476163" cy="374304"/>
          </a:xfr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l">
              <a:buNone/>
              <a:defRPr sz="1333" b="0" i="0">
                <a:solidFill>
                  <a:schemeClr val="bg2">
                    <a:lumMod val="25000"/>
                  </a:schemeClr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pPr lvl="0"/>
            <a:r>
              <a:rPr kumimoji="1" lang="en-US" altLang="ko-KR" dirty="0"/>
              <a:t>E-Mail</a:t>
            </a:r>
            <a:endParaRPr kumimoji="1"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C6A480D-D9B9-8378-FCE8-CC82E4C970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2633" y="3065311"/>
            <a:ext cx="8098734" cy="514227"/>
          </a:xfrm>
          <a:noFill/>
        </p:spPr>
        <p:txBody>
          <a:bodyPr anchor="t"/>
          <a:lstStyle>
            <a:lvl1pPr marL="0" indent="0" algn="ctr"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ko-KR" altLang="en-US" dirty="0"/>
              <a:t>교재의 대단원 제목을 입력해주세요</a:t>
            </a:r>
          </a:p>
        </p:txBody>
      </p:sp>
      <p:pic>
        <p:nvPicPr>
          <p:cNvPr id="17" name="그림 16" descr="폰트, 그래픽, 블랙, 디자인이(가) 표시된 사진&#10;&#10;자동 생성된 설명">
            <a:extLst>
              <a:ext uri="{FF2B5EF4-FFF2-40B4-BE49-F238E27FC236}">
                <a16:creationId xmlns:a16="http://schemas.microsoft.com/office/drawing/2014/main" id="{785BF985-59C8-1FAE-378C-EA1BC3FC7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10" y="1529704"/>
            <a:ext cx="1570182" cy="483134"/>
          </a:xfrm>
          <a:prstGeom prst="rect">
            <a:avLst/>
          </a:prstGeom>
        </p:spPr>
      </p:pic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8F15C221-2B8F-D5CE-CA85-EE20700B40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54191" y="4461177"/>
            <a:ext cx="3835624" cy="374304"/>
          </a:xfrm>
        </p:spPr>
        <p:txBody>
          <a:bodyPr>
            <a:normAutofit/>
          </a:bodyPr>
          <a:lstStyle>
            <a:lvl1pPr marL="0" indent="0" algn="ctr">
              <a:buNone/>
              <a:defRPr sz="1333" b="0" i="0"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en-US" altLang="ko-KR" dirty="0"/>
              <a:t>2024.09.03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BD8979E-2FD8-EFC2-E5D7-23E09AB6633B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41C1D2-C7F1-F431-D17A-750406BDE9FA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93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F57A-AEF8-68E7-F8DA-268D7877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952107"/>
          </a:xfrm>
        </p:spPr>
        <p:txBody>
          <a:bodyPr anchor="ctr">
            <a:normAutofit/>
          </a:bodyPr>
          <a:lstStyle>
            <a:lvl1pPr algn="l">
              <a:defRPr sz="3200" b="0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DC7BC03-0A44-ABED-8E8B-1DB1EAAD8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3742" y="1060043"/>
            <a:ext cx="8276511" cy="4004396"/>
          </a:xfrm>
        </p:spPr>
        <p:txBody>
          <a:bodyPr/>
          <a:lstStyle/>
          <a:p>
            <a:pPr lvl="0"/>
            <a:r>
              <a:rPr kumimoji="1" lang="en-US" altLang="ko-KR" dirty="0"/>
              <a:t>9.3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01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9.3.1</a:t>
            </a:r>
            <a:r>
              <a:rPr kumimoji="1" lang="ko-KR" altLang="en-US" dirty="0"/>
              <a:t>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9.3.2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</a:p>
          <a:p>
            <a:pPr lvl="0"/>
            <a:r>
              <a:rPr kumimoji="1" lang="en-US" altLang="ko-KR" dirty="0"/>
              <a:t>18.20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02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  <a:endParaRPr kumimoji="1" lang="ko-KR" altLang="en-US" dirty="0"/>
          </a:p>
        </p:txBody>
      </p:sp>
      <p:sp>
        <p:nvSpPr>
          <p:cNvPr id="26" name="슬라이드 번호 개체 틀 17">
            <a:extLst>
              <a:ext uri="{FF2B5EF4-FFF2-40B4-BE49-F238E27FC236}">
                <a16:creationId xmlns:a16="http://schemas.microsoft.com/office/drawing/2014/main" id="{C53B1E84-9445-91E5-585C-28134828E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831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2F9C7103-1DCE-38B9-BB5A-796D41EBD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6835" y="1084082"/>
            <a:ext cx="8098734" cy="3652511"/>
          </a:xfrm>
        </p:spPr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9F3E4A5-F3FE-B15F-A3CA-25A1E6DCBECF}"/>
              </a:ext>
            </a:extLst>
          </p:cNvPr>
          <p:cNvSpPr/>
          <p:nvPr userDrawn="1"/>
        </p:nvSpPr>
        <p:spPr>
          <a:xfrm>
            <a:off x="0" y="4958156"/>
            <a:ext cx="9144000" cy="76411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A1157B58-F7E8-5D57-894A-2F1729F8AB4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38905" y="5188078"/>
            <a:ext cx="670063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0F1D-04C0-7058-5BAA-49D077765F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6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ko-KR" altLang="en-US" dirty="0"/>
              <a:t>마스터 소단원 제목 이름</a:t>
            </a:r>
          </a:p>
        </p:txBody>
      </p:sp>
    </p:spTree>
    <p:extLst>
      <p:ext uri="{BB962C8B-B14F-4D97-AF65-F5344CB8AC3E}">
        <p14:creationId xmlns:p14="http://schemas.microsoft.com/office/powerpoint/2010/main" val="306667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>
            <a:extLst>
              <a:ext uri="{FF2B5EF4-FFF2-40B4-BE49-F238E27FC236}">
                <a16:creationId xmlns:a16="http://schemas.microsoft.com/office/drawing/2014/main" id="{DA464A2E-67AA-9A44-1B30-2418BB9A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7" y="414579"/>
            <a:ext cx="4245310" cy="304271"/>
          </a:xfrm>
        </p:spPr>
        <p:txBody>
          <a:bodyPr>
            <a:normAutofit/>
          </a:bodyPr>
          <a:lstStyle>
            <a:lvl1pPr>
              <a:defRPr sz="1400" b="0" i="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23" name="텍스트 개체 틀 9">
            <a:extLst>
              <a:ext uri="{FF2B5EF4-FFF2-40B4-BE49-F238E27FC236}">
                <a16:creationId xmlns:a16="http://schemas.microsoft.com/office/drawing/2014/main" id="{42509A3F-280E-D471-4D2B-8D8907162A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7124" y="395834"/>
            <a:ext cx="670063" cy="304271"/>
          </a:xfr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pPr lvl="0"/>
            <a:r>
              <a:rPr kumimoji="1" lang="en-US" altLang="ko-KR" dirty="0"/>
              <a:t>99.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3AC44-40BF-BEE3-293A-B504C54D02D1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87EE0B3C-1DFE-813D-4AA5-E27B392275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A793156-0FED-3108-121D-A686961A1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cxnSp>
        <p:nvCxnSpPr>
          <p:cNvPr id="33" name="직선 연결선 3">
            <a:extLst>
              <a:ext uri="{FF2B5EF4-FFF2-40B4-BE49-F238E27FC236}">
                <a16:creationId xmlns:a16="http://schemas.microsoft.com/office/drawing/2014/main" id="{313CB276-6ACC-41C8-16C6-05592727ADC4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261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B2FE-9E69-58ED-F030-3E4F68AE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2059295"/>
            <a:ext cx="8098734" cy="1104636"/>
          </a:xfrm>
          <a:prstGeom prst="roundRect">
            <a:avLst>
              <a:gd name="adj" fmla="val 9015"/>
            </a:avLst>
          </a:prstGeom>
          <a:effectLst/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CBC304-A4BE-412E-E626-5C6824B7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5DDF63-1A45-1343-C124-484ACAFEFC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5112" y="4685848"/>
            <a:ext cx="1362180" cy="3187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D37473B-AB85-56B4-7B56-0765373AC609}"/>
              </a:ext>
            </a:extLst>
          </p:cNvPr>
          <p:cNvSpPr/>
          <p:nvPr userDrawn="1"/>
        </p:nvSpPr>
        <p:spPr>
          <a:xfrm>
            <a:off x="0" y="5486404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49CB3AC-2E71-578D-418C-3FB43D014F1E}"/>
              </a:ext>
            </a:extLst>
          </p:cNvPr>
          <p:cNvSpPr/>
          <p:nvPr userDrawn="1"/>
        </p:nvSpPr>
        <p:spPr>
          <a:xfrm>
            <a:off x="0" y="1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287B6F-617E-2294-174D-2ACCF20B99C2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1BC2BC-F240-F888-7EF6-F74970DCF32D}"/>
              </a:ext>
            </a:extLst>
          </p:cNvPr>
          <p:cNvSpPr/>
          <p:nvPr userDrawn="1"/>
        </p:nvSpPr>
        <p:spPr>
          <a:xfrm>
            <a:off x="0" y="5477312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4FB797-3DEF-2BD4-1315-FAD2685A741C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31AA37-23A2-0C07-C909-99FE4877A16F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9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6602F5-7096-E44F-B694-8C029C7C4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045" y="1263408"/>
            <a:ext cx="8425923" cy="4075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/>
          </a:p>
        </p:txBody>
      </p:sp>
      <p:sp>
        <p:nvSpPr>
          <p:cNvPr id="12" name="슬라이드 번호 개체 틀 17">
            <a:extLst>
              <a:ext uri="{FF2B5EF4-FFF2-40B4-BE49-F238E27FC236}">
                <a16:creationId xmlns:a16="http://schemas.microsoft.com/office/drawing/2014/main" id="{DBF272EF-C931-623B-5442-3D015A34A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3C21CC-B849-D6F2-4B10-FF1A3BDE471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7C10E78-50BB-0795-106E-E0EB6B0FE65E}"/>
              </a:ext>
            </a:extLst>
          </p:cNvPr>
          <p:cNvSpPr/>
          <p:nvPr userDrawn="1"/>
        </p:nvSpPr>
        <p:spPr>
          <a:xfrm>
            <a:off x="0" y="0"/>
            <a:ext cx="9144000" cy="857250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4AC96-B762-6142-A8EE-647AB5EA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" y="0"/>
            <a:ext cx="913263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/>
          </a:p>
        </p:txBody>
      </p:sp>
      <p:cxnSp>
        <p:nvCxnSpPr>
          <p:cNvPr id="23" name="직선 연결선 3">
            <a:extLst>
              <a:ext uri="{FF2B5EF4-FFF2-40B4-BE49-F238E27FC236}">
                <a16:creationId xmlns:a16="http://schemas.microsoft.com/office/drawing/2014/main" id="{09C7A63D-3DEA-4847-9661-E8A0EBEB5200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4" r:id="rId4"/>
    <p:sldLayoutId id="2147483666" r:id="rId5"/>
  </p:sldLayoutIdLst>
  <p:hf hdr="0" ftr="0" dt="0"/>
  <p:txStyles>
    <p:titleStyle>
      <a:lvl1pPr marL="180000" algn="l" defTabSz="761830" rtl="0" eaLnBrk="1" latinLnBrk="0" hangingPunct="1">
        <a:lnSpc>
          <a:spcPct val="90000"/>
        </a:lnSpc>
        <a:spcBef>
          <a:spcPct val="0"/>
        </a:spcBef>
        <a:buNone/>
        <a:defRPr sz="3666" b="1" i="0" kern="1200">
          <a:solidFill>
            <a:schemeClr val="bg1"/>
          </a:solidFill>
          <a:latin typeface="Paperlogy 7 Bold" pitchFamily="2" charset="-127"/>
          <a:ea typeface="Paperlogy 7 Bold" pitchFamily="2" charset="-127"/>
          <a:cs typeface="+mj-cs"/>
        </a:defRPr>
      </a:lvl1pPr>
    </p:titleStyle>
    <p:bodyStyle>
      <a:lvl1pPr marL="190458" indent="-190458" algn="l" defTabSz="761830" rtl="0" eaLnBrk="1" latinLnBrk="0" hangingPunct="1">
        <a:lnSpc>
          <a:spcPct val="140000"/>
        </a:lnSpc>
        <a:spcBef>
          <a:spcPts val="833"/>
        </a:spcBef>
        <a:buFont typeface="Arial" panose="020B0604020202020204" pitchFamily="34" charset="0"/>
        <a:buChar char="•"/>
        <a:defRPr sz="1667" b="0" i="0" kern="1200">
          <a:solidFill>
            <a:schemeClr val="tx1"/>
          </a:solidFill>
          <a:latin typeface="Paperlogy 5 Medium" pitchFamily="2" charset="-127"/>
          <a:ea typeface="Paperlogy 5 Medium" pitchFamily="2" charset="-127"/>
          <a:cs typeface="+mn-cs"/>
        </a:defRPr>
      </a:lvl1pPr>
      <a:lvl2pPr marL="571371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2pPr>
      <a:lvl3pPr marL="952287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333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3pPr>
      <a:lvl4pPr marL="1333202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4pPr>
      <a:lvl5pPr marL="1714115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5pPr>
      <a:lvl6pPr marL="2095031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5946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857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7775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16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83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4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658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57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489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402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317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9.png"/><Relationship Id="rId21" Type="http://schemas.openxmlformats.org/officeDocument/2006/relationships/image" Target="../media/image2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5.png"/><Relationship Id="rId2" Type="http://schemas.openxmlformats.org/officeDocument/2006/relationships/image" Target="../media/image8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3.png"/><Relationship Id="rId10" Type="http://schemas.openxmlformats.org/officeDocument/2006/relationships/image" Target="../media/image16.png"/><Relationship Id="rId19" Type="http://schemas.openxmlformats.org/officeDocument/2006/relationships/image" Target="../media/image27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39.png"/><Relationship Id="rId2" Type="http://schemas.openxmlformats.org/officeDocument/2006/relationships/image" Target="../media/image8.png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37.png"/><Relationship Id="rId10" Type="http://schemas.openxmlformats.org/officeDocument/2006/relationships/image" Target="../media/image16.png"/><Relationship Id="rId19" Type="http://schemas.openxmlformats.org/officeDocument/2006/relationships/image" Target="../media/image4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5C077-F2F8-CD3D-6560-267FCBCB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Hands On Machine Learning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F3D59A-58DE-84DB-A7F9-BFE9A959D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4470" y="3830838"/>
            <a:ext cx="1553669" cy="37430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박용욱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98912-4712-6F73-7916-E471207733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98140" y="3830838"/>
            <a:ext cx="2101401" cy="374304"/>
          </a:xfrm>
        </p:spPr>
        <p:txBody>
          <a:bodyPr>
            <a:normAutofit/>
          </a:bodyPr>
          <a:lstStyle/>
          <a:p>
            <a:r>
              <a:rPr kumimoji="1" lang="en-US" altLang="ko-KR" dirty="0" err="1"/>
              <a:t>qkrdyddnr@inha.edu</a:t>
            </a:r>
            <a:endParaRPr kumimoji="1"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BD29AB-B9C0-FB6B-164A-882956123F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2638" y="3051022"/>
            <a:ext cx="8098734" cy="514227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Chapter 03. Classification</a:t>
            </a:r>
            <a:endParaRPr kumimoji="1" lang="ko-KR" altLang="en-US" sz="16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D7B161F-30AB-B90B-F57B-256968EA8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44470" y="4330774"/>
            <a:ext cx="3655071" cy="374304"/>
          </a:xfrm>
        </p:spPr>
        <p:txBody>
          <a:bodyPr/>
          <a:lstStyle/>
          <a:p>
            <a:r>
              <a:rPr kumimoji="1" lang="en-US" altLang="ko-KR" dirty="0"/>
              <a:t>2024.09.10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869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C058F-6187-AA7D-40AB-89C8A2CAD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B4DECDB-48B5-6620-996C-9DFE2BDE7B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10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DEBA829A-0F8C-C0EA-3476-C756B133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 Performance Measures</a:t>
            </a:r>
            <a:endParaRPr kumimoji="1"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D75471-5B58-E413-FBF0-B2C90B80ADD9}"/>
              </a:ext>
            </a:extLst>
          </p:cNvPr>
          <p:cNvSpPr/>
          <p:nvPr/>
        </p:nvSpPr>
        <p:spPr>
          <a:xfrm>
            <a:off x="6408232" y="1163474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58D667A-7682-FF67-BDEC-CCFB4D0396F1}"/>
              </a:ext>
            </a:extLst>
          </p:cNvPr>
          <p:cNvSpPr/>
          <p:nvPr/>
        </p:nvSpPr>
        <p:spPr>
          <a:xfrm>
            <a:off x="1040781" y="1169321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449DE5-CE8F-7C79-0921-CCC10A852DE8}"/>
              </a:ext>
            </a:extLst>
          </p:cNvPr>
          <p:cNvSpPr/>
          <p:nvPr/>
        </p:nvSpPr>
        <p:spPr>
          <a:xfrm>
            <a:off x="2810108" y="116932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792494C-1E84-E424-EE56-40FB4490F3DE}"/>
              </a:ext>
            </a:extLst>
          </p:cNvPr>
          <p:cNvSpPr/>
          <p:nvPr/>
        </p:nvSpPr>
        <p:spPr>
          <a:xfrm>
            <a:off x="4579435" y="116932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0DF7A2-EC1F-FEEF-9ECF-CA8C66703753}"/>
              </a:ext>
            </a:extLst>
          </p:cNvPr>
          <p:cNvSpPr/>
          <p:nvPr/>
        </p:nvSpPr>
        <p:spPr>
          <a:xfrm>
            <a:off x="6408232" y="2030919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B2646FC-3C9F-28C9-6ADF-418A65FC49A4}"/>
              </a:ext>
            </a:extLst>
          </p:cNvPr>
          <p:cNvSpPr/>
          <p:nvPr/>
        </p:nvSpPr>
        <p:spPr>
          <a:xfrm>
            <a:off x="1040781" y="203676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2EE206C-CE90-B799-7DD3-D8565D96C929}"/>
              </a:ext>
            </a:extLst>
          </p:cNvPr>
          <p:cNvSpPr/>
          <p:nvPr/>
        </p:nvSpPr>
        <p:spPr>
          <a:xfrm>
            <a:off x="2810108" y="2036766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746C9FF-B212-DD01-F389-98D295AE22FC}"/>
              </a:ext>
            </a:extLst>
          </p:cNvPr>
          <p:cNvSpPr/>
          <p:nvPr/>
        </p:nvSpPr>
        <p:spPr>
          <a:xfrm>
            <a:off x="4579435" y="203676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45617A1-CF33-D3F7-0139-E278EBBADCAD}"/>
              </a:ext>
            </a:extLst>
          </p:cNvPr>
          <p:cNvSpPr/>
          <p:nvPr/>
        </p:nvSpPr>
        <p:spPr>
          <a:xfrm>
            <a:off x="6408232" y="2981784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37FD390-BA68-76FE-E1D9-D7F5E0FF33D3}"/>
              </a:ext>
            </a:extLst>
          </p:cNvPr>
          <p:cNvSpPr/>
          <p:nvPr/>
        </p:nvSpPr>
        <p:spPr>
          <a:xfrm>
            <a:off x="1040781" y="298763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808B9D8-46EF-A57A-156B-732E517289C2}"/>
              </a:ext>
            </a:extLst>
          </p:cNvPr>
          <p:cNvSpPr/>
          <p:nvPr/>
        </p:nvSpPr>
        <p:spPr>
          <a:xfrm>
            <a:off x="2810108" y="298763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48D0D9B-362C-055B-0008-35DDF18B8FA9}"/>
              </a:ext>
            </a:extLst>
          </p:cNvPr>
          <p:cNvSpPr/>
          <p:nvPr/>
        </p:nvSpPr>
        <p:spPr>
          <a:xfrm>
            <a:off x="4579435" y="2987631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06251-F40F-7581-DF45-D52983784523}"/>
              </a:ext>
            </a:extLst>
          </p:cNvPr>
          <p:cNvSpPr txBox="1"/>
          <p:nvPr/>
        </p:nvSpPr>
        <p:spPr>
          <a:xfrm>
            <a:off x="1040781" y="1733546"/>
            <a:ext cx="251466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Prediction     : 1,0,1,0, … 0,1,1,0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B1E37F-0A50-57DD-DAAD-521162EA004E}"/>
              </a:ext>
            </a:extLst>
          </p:cNvPr>
          <p:cNvSpPr txBox="1"/>
          <p:nvPr/>
        </p:nvSpPr>
        <p:spPr>
          <a:xfrm>
            <a:off x="2977267" y="2658993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0,0,0,0,…,1,1,0,1</a:t>
            </a:r>
            <a:endParaRPr kumimoji="1"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3D0E63-84E2-0516-529D-0F0452785DE5}"/>
              </a:ext>
            </a:extLst>
          </p:cNvPr>
          <p:cNvSpPr txBox="1"/>
          <p:nvPr/>
        </p:nvSpPr>
        <p:spPr>
          <a:xfrm>
            <a:off x="4764227" y="3608559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1,1,1,0,…,0,0,0,1</a:t>
            </a:r>
            <a:endParaRPr kumimoji="1"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1B5C32-66DD-B073-7A80-06EC70B871A7}"/>
              </a:ext>
            </a:extLst>
          </p:cNvPr>
          <p:cNvSpPr txBox="1"/>
          <p:nvPr/>
        </p:nvSpPr>
        <p:spPr>
          <a:xfrm>
            <a:off x="3751480" y="5188078"/>
            <a:ext cx="179408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>
                <a:solidFill>
                  <a:schemeClr val="bg1"/>
                </a:solidFill>
                <a:latin typeface="Paperlogy 4 Regular" pitchFamily="2" charset="-127"/>
                <a:ea typeface="Paperlogy 4 Regular" pitchFamily="2" charset="-127"/>
              </a:rPr>
              <a:t>Cross_val_predict</a:t>
            </a:r>
            <a:endParaRPr kumimoji="1"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DDDE6D-1129-5CF2-F250-4044685A8EA8}"/>
              </a:ext>
            </a:extLst>
          </p:cNvPr>
          <p:cNvSpPr/>
          <p:nvPr/>
        </p:nvSpPr>
        <p:spPr>
          <a:xfrm>
            <a:off x="1040781" y="3927389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7C100A9-1FED-18D5-CB99-11D3A4FCC9B0}"/>
              </a:ext>
            </a:extLst>
          </p:cNvPr>
          <p:cNvSpPr/>
          <p:nvPr/>
        </p:nvSpPr>
        <p:spPr>
          <a:xfrm>
            <a:off x="2810108" y="3925039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674F6D1-954D-35A4-2179-B34EB05F168E}"/>
              </a:ext>
            </a:extLst>
          </p:cNvPr>
          <p:cNvSpPr/>
          <p:nvPr/>
        </p:nvSpPr>
        <p:spPr>
          <a:xfrm>
            <a:off x="4579435" y="3924333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C55548-71DB-E582-741E-8ECB566D9C70}"/>
              </a:ext>
            </a:extLst>
          </p:cNvPr>
          <p:cNvSpPr txBox="1"/>
          <p:nvPr/>
        </p:nvSpPr>
        <p:spPr>
          <a:xfrm>
            <a:off x="295445" y="4509979"/>
            <a:ext cx="251466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Prediction     : 1,0,1,0, … 0,1,1,0</a:t>
            </a:r>
            <a:endParaRPr kumimoji="1"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4E64DB-F35F-A11C-6F4D-C5AD9E6FC084}"/>
              </a:ext>
            </a:extLst>
          </p:cNvPr>
          <p:cNvSpPr txBox="1"/>
          <p:nvPr/>
        </p:nvSpPr>
        <p:spPr>
          <a:xfrm>
            <a:off x="2977267" y="4510096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0,0,0,0,…,1,1,0,1</a:t>
            </a:r>
            <a:endParaRPr kumimoji="1"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B2AA0A-8F44-BC40-28EB-DE9D75A1C917}"/>
              </a:ext>
            </a:extLst>
          </p:cNvPr>
          <p:cNvSpPr txBox="1"/>
          <p:nvPr/>
        </p:nvSpPr>
        <p:spPr>
          <a:xfrm>
            <a:off x="4764227" y="4508091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1,1,1,0,…,0,0,0,1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7891CC-173B-A2AC-D83F-082074BD1B27}"/>
              </a:ext>
            </a:extLst>
          </p:cNvPr>
          <p:cNvSpPr/>
          <p:nvPr/>
        </p:nvSpPr>
        <p:spPr>
          <a:xfrm>
            <a:off x="354915" y="4492326"/>
            <a:ext cx="6053317" cy="3687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1409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F78321E-54B8-F2E6-57C5-BF7077A9A48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11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B0898725-FFC4-826A-DDC0-22B04B8C4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3.3.1 Confusion Matrix</a:t>
            </a:r>
            <a:endParaRPr kumimoji="1"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F67813D-3513-37C2-6692-19226B10CB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31" t="37865"/>
          <a:stretch/>
        </p:blipFill>
        <p:spPr bwMode="auto">
          <a:xfrm>
            <a:off x="2591246" y="2050485"/>
            <a:ext cx="3961508" cy="186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4BB7EE-74D4-7D96-7AB3-32D5A2310374}"/>
              </a:ext>
            </a:extLst>
          </p:cNvPr>
          <p:cNvSpPr txBox="1"/>
          <p:nvPr/>
        </p:nvSpPr>
        <p:spPr>
          <a:xfrm>
            <a:off x="2192083" y="4959545"/>
            <a:ext cx="5954256" cy="696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If the model is successful in predicting, it's True or False</a:t>
            </a:r>
            <a:endParaRPr lang="en" altLang="ko-KR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If the model predicted positively, positive </a:t>
            </a:r>
            <a:r>
              <a:rPr lang="en" altLang="ko-KR" dirty="0">
                <a:solidFill>
                  <a:schemeClr val="bg1"/>
                </a:solidFill>
                <a:latin typeface="Paperlogy 4 Regular" pitchFamily="2" charset="-127"/>
                <a:ea typeface="Paperlogy 4 Regular" pitchFamily="2" charset="-127"/>
              </a:rPr>
              <a:t>o</a:t>
            </a:r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r negative</a:t>
            </a:r>
            <a:endParaRPr kumimoji="1"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481F1D8-F3F6-6D8C-B26E-B41CC38F018B}"/>
              </a:ext>
            </a:extLst>
          </p:cNvPr>
          <p:cNvSpPr/>
          <p:nvPr/>
        </p:nvSpPr>
        <p:spPr>
          <a:xfrm>
            <a:off x="6504996" y="1461154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1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A53CE1-3138-6D48-3A14-466EEB3F36A5}"/>
              </a:ext>
            </a:extLst>
          </p:cNvPr>
          <p:cNvSpPr txBox="1"/>
          <p:nvPr/>
        </p:nvSpPr>
        <p:spPr>
          <a:xfrm>
            <a:off x="6336014" y="2019020"/>
            <a:ext cx="89396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This is 5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B500306-3E28-4F40-BCF7-27EAA1334D12}"/>
              </a:ext>
            </a:extLst>
          </p:cNvPr>
          <p:cNvSpPr/>
          <p:nvPr/>
        </p:nvSpPr>
        <p:spPr>
          <a:xfrm>
            <a:off x="2192083" y="1461154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1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DCA38B-9863-8B6C-D666-A0D615B5C132}"/>
              </a:ext>
            </a:extLst>
          </p:cNvPr>
          <p:cNvSpPr txBox="1"/>
          <p:nvPr/>
        </p:nvSpPr>
        <p:spPr>
          <a:xfrm>
            <a:off x="1847573" y="2020791"/>
            <a:ext cx="124502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This is not 5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7D45E92-2450-AE31-102C-69088937A6F3}"/>
              </a:ext>
            </a:extLst>
          </p:cNvPr>
          <p:cNvSpPr/>
          <p:nvPr/>
        </p:nvSpPr>
        <p:spPr>
          <a:xfrm>
            <a:off x="6504996" y="3334924"/>
            <a:ext cx="556002" cy="5560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ysClr val="windowText" lastClr="000000"/>
                </a:solidFill>
                <a:latin typeface="Paperlogy 5 Medium" pitchFamily="2" charset="-127"/>
                <a:ea typeface="Paperlogy 5 Medium" pitchFamily="2" charset="-127"/>
              </a:rPr>
              <a:t>5</a:t>
            </a:r>
            <a:endParaRPr kumimoji="1" lang="ko-KR" altLang="en-US" sz="2400" dirty="0">
              <a:solidFill>
                <a:sysClr val="windowText" lastClr="000000"/>
              </a:solidFill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178C65-947E-13B2-49D2-2A6278A7E4FF}"/>
              </a:ext>
            </a:extLst>
          </p:cNvPr>
          <p:cNvSpPr txBox="1"/>
          <p:nvPr/>
        </p:nvSpPr>
        <p:spPr>
          <a:xfrm>
            <a:off x="6336014" y="3891223"/>
            <a:ext cx="89396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This is 5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220001E-56A1-E3F9-1E8D-9BEFAF1FEAA7}"/>
              </a:ext>
            </a:extLst>
          </p:cNvPr>
          <p:cNvSpPr/>
          <p:nvPr/>
        </p:nvSpPr>
        <p:spPr>
          <a:xfrm>
            <a:off x="2192306" y="3440033"/>
            <a:ext cx="556002" cy="5560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ysClr val="windowText" lastClr="000000"/>
                </a:solidFill>
                <a:latin typeface="Paperlogy 5 Medium" pitchFamily="2" charset="-127"/>
                <a:ea typeface="Paperlogy 5 Medium" pitchFamily="2" charset="-127"/>
              </a:rPr>
              <a:t>5</a:t>
            </a:r>
            <a:endParaRPr kumimoji="1" lang="ko-KR" altLang="en-US" sz="2400" dirty="0">
              <a:solidFill>
                <a:sysClr val="windowText" lastClr="000000"/>
              </a:solidFill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FAED6E-3342-1EA1-AD64-6DB33A3AAB91}"/>
              </a:ext>
            </a:extLst>
          </p:cNvPr>
          <p:cNvSpPr txBox="1"/>
          <p:nvPr/>
        </p:nvSpPr>
        <p:spPr>
          <a:xfrm>
            <a:off x="1847797" y="3996035"/>
            <a:ext cx="124502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This is not 5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9319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088BF-8D65-0AA4-7A70-46E7106B3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0D2326E-650A-E7AF-59AD-135780AD05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12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718C57B7-2D21-52D4-6B0C-B72B8A10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3.3.1 Confusion Matrix</a:t>
            </a:r>
            <a:endParaRPr kumimoji="1"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9B10AA-BA7D-B58B-9155-B7759143943A}"/>
                  </a:ext>
                </a:extLst>
              </p:cNvPr>
              <p:cNvSpPr txBox="1"/>
              <p:nvPr/>
            </p:nvSpPr>
            <p:spPr>
              <a:xfrm>
                <a:off x="1188473" y="1170879"/>
                <a:ext cx="2915285" cy="6976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9B10AA-BA7D-B58B-9155-B77591439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8473" y="1170879"/>
                <a:ext cx="2915285" cy="697627"/>
              </a:xfrm>
              <a:prstGeom prst="rect">
                <a:avLst/>
              </a:prstGeom>
              <a:blipFill>
                <a:blip r:embed="rId2"/>
                <a:stretch>
                  <a:fillRect l="-1732" t="-1786" r="-1299" b="-1428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9136E1-3DE1-2F2D-39C5-4A3E55782515}"/>
                  </a:ext>
                </a:extLst>
              </p:cNvPr>
              <p:cNvSpPr txBox="1"/>
              <p:nvPr/>
            </p:nvSpPr>
            <p:spPr>
              <a:xfrm>
                <a:off x="1605574" y="2276425"/>
                <a:ext cx="2498184" cy="6976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2400" b="0" i="0" smtClean="0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9136E1-3DE1-2F2D-39C5-4A3E557825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5574" y="2276425"/>
                <a:ext cx="2498184" cy="697627"/>
              </a:xfrm>
              <a:prstGeom prst="rect">
                <a:avLst/>
              </a:prstGeom>
              <a:blipFill>
                <a:blip r:embed="rId3"/>
                <a:stretch>
                  <a:fillRect l="-2525" r="-1515" b="-125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6E7AB1E0-B0D3-EFED-1125-838F72F16327}"/>
              </a:ext>
            </a:extLst>
          </p:cNvPr>
          <p:cNvSpPr txBox="1"/>
          <p:nvPr/>
        </p:nvSpPr>
        <p:spPr>
          <a:xfrm>
            <a:off x="4572000" y="2471029"/>
            <a:ext cx="4572000" cy="308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How many cancer patients does the model find</a:t>
            </a:r>
            <a:endParaRPr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380B63-34AA-AF2E-6847-0842B854BF0E}"/>
              </a:ext>
            </a:extLst>
          </p:cNvPr>
          <p:cNvSpPr txBox="1"/>
          <p:nvPr/>
        </p:nvSpPr>
        <p:spPr>
          <a:xfrm>
            <a:off x="4572000" y="1319021"/>
            <a:ext cx="4572000" cy="5245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Does the model have less spam classification mail misdetection</a:t>
            </a:r>
            <a:endParaRPr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5C6E262-7BD9-863A-9529-9569A0FB74E8}"/>
                  </a:ext>
                </a:extLst>
              </p:cNvPr>
              <p:cNvSpPr txBox="1"/>
              <p:nvPr/>
            </p:nvSpPr>
            <p:spPr>
              <a:xfrm>
                <a:off x="2229051" y="3630043"/>
                <a:ext cx="4685898" cy="7074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2400" i="1" smtClean="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𝑆𝑐𝑜𝑟𝑒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 × 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𝑃𝑟𝑒𝑐𝑖𝑠𝑖𝑜𝑛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2400" b="0" i="1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</m:den>
                      </m:f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5C6E262-7BD9-863A-9529-9569A0FB74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9051" y="3630043"/>
                <a:ext cx="4685898" cy="707438"/>
              </a:xfrm>
              <a:prstGeom prst="rect">
                <a:avLst/>
              </a:prstGeom>
              <a:blipFill>
                <a:blip r:embed="rId4"/>
                <a:stretch>
                  <a:fillRect l="-1081" t="-8772" r="-1892" b="-122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B79138CB-B90A-B3BD-8F40-8A3FB749D202}"/>
              </a:ext>
            </a:extLst>
          </p:cNvPr>
          <p:cNvSpPr txBox="1"/>
          <p:nvPr/>
        </p:nvSpPr>
        <p:spPr>
          <a:xfrm>
            <a:off x="857715" y="5183931"/>
            <a:ext cx="7428570" cy="308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If the importance of precision and  </a:t>
            </a:r>
            <a:r>
              <a:rPr lang="en-US" altLang="ko-KR" dirty="0">
                <a:solidFill>
                  <a:schemeClr val="bg1"/>
                </a:solidFill>
                <a:latin typeface="Paperlogy 4 Regular" pitchFamily="2" charset="-127"/>
                <a:ea typeface="Paperlogy 4 Regular" pitchFamily="2" charset="-127"/>
              </a:rPr>
              <a:t>recall </a:t>
            </a:r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is similar, the F1 score can be used</a:t>
            </a:r>
            <a:endParaRPr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9232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6440BA-C883-2DBF-919A-E39A9D146A37}"/>
              </a:ext>
            </a:extLst>
          </p:cNvPr>
          <p:cNvSpPr/>
          <p:nvPr/>
        </p:nvSpPr>
        <p:spPr>
          <a:xfrm>
            <a:off x="828698" y="1897232"/>
            <a:ext cx="3801822" cy="1897824"/>
          </a:xfrm>
          <a:prstGeom prst="rect">
            <a:avLst/>
          </a:prstGeom>
          <a:solidFill>
            <a:schemeClr val="bg2">
              <a:lumMod val="9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E710122-C3FF-8A53-1329-E8C313F2B2BE}"/>
              </a:ext>
            </a:extLst>
          </p:cNvPr>
          <p:cNvSpPr/>
          <p:nvPr/>
        </p:nvSpPr>
        <p:spPr>
          <a:xfrm>
            <a:off x="4637956" y="1908588"/>
            <a:ext cx="3500949" cy="1897824"/>
          </a:xfrm>
          <a:prstGeom prst="rect">
            <a:avLst/>
          </a:prstGeom>
          <a:solidFill>
            <a:schemeClr val="accent6">
              <a:lumMod val="20000"/>
              <a:lumOff val="8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793A37DA-FC17-629D-30AB-9EB0724FE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3.3.2 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Precision / Recall Trade-Off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2A1527C-9EF1-2154-E5A4-160D40BB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13</a:t>
            </a:fld>
            <a:endParaRPr kumimoji="1" lang="ko-Kore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66EE1E8-621F-19CD-3BA2-C604CBCFA1C9}"/>
              </a:ext>
            </a:extLst>
          </p:cNvPr>
          <p:cNvCxnSpPr/>
          <p:nvPr/>
        </p:nvCxnSpPr>
        <p:spPr>
          <a:xfrm>
            <a:off x="828698" y="3795056"/>
            <a:ext cx="7336017" cy="0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1C46478F-80F0-F319-14A6-680B390065CD}"/>
              </a:ext>
            </a:extLst>
          </p:cNvPr>
          <p:cNvCxnSpPr/>
          <p:nvPr/>
        </p:nvCxnSpPr>
        <p:spPr>
          <a:xfrm>
            <a:off x="4637956" y="3632898"/>
            <a:ext cx="0" cy="339183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1E232DE-C3EB-7831-CF34-ECFBA38423FF}"/>
              </a:ext>
            </a:extLst>
          </p:cNvPr>
          <p:cNvSpPr txBox="1"/>
          <p:nvPr/>
        </p:nvSpPr>
        <p:spPr>
          <a:xfrm>
            <a:off x="4496706" y="3980030"/>
            <a:ext cx="27603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</a:t>
            </a:r>
            <a:endParaRPr kumimoji="1" lang="ko-KR" altLang="en-US" dirty="0"/>
          </a:p>
        </p:txBody>
      </p:sp>
      <p:pic>
        <p:nvPicPr>
          <p:cNvPr id="13" name="그림 12" descr="픽셀, 디자인이(가) 표시된 사진&#10;&#10;중간 신뢰도로 자동 생성된 설명">
            <a:extLst>
              <a:ext uri="{FF2B5EF4-FFF2-40B4-BE49-F238E27FC236}">
                <a16:creationId xmlns:a16="http://schemas.microsoft.com/office/drawing/2014/main" id="{BE369B64-D030-993E-49EC-46189928D9C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521" y="2994183"/>
            <a:ext cx="562517" cy="592924"/>
          </a:xfrm>
          <a:prstGeom prst="rect">
            <a:avLst/>
          </a:prstGeom>
        </p:spPr>
      </p:pic>
      <p:pic>
        <p:nvPicPr>
          <p:cNvPr id="15" name="그림 14" descr="그래픽, 디자인, 픽셀이(가) 표시된 사진&#10;&#10;자동 생성된 설명">
            <a:extLst>
              <a:ext uri="{FF2B5EF4-FFF2-40B4-BE49-F238E27FC236}">
                <a16:creationId xmlns:a16="http://schemas.microsoft.com/office/drawing/2014/main" id="{6F571998-8434-4F19-F9C0-2CF00580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97" y="3024661"/>
            <a:ext cx="415364" cy="417738"/>
          </a:xfrm>
          <a:prstGeom prst="rect">
            <a:avLst/>
          </a:prstGeom>
        </p:spPr>
      </p:pic>
      <p:pic>
        <p:nvPicPr>
          <p:cNvPr id="17" name="그림 16" descr="상징, 디자인이(가) 표시된 사진&#10;&#10;자동 생성된 설명">
            <a:extLst>
              <a:ext uri="{FF2B5EF4-FFF2-40B4-BE49-F238E27FC236}">
                <a16:creationId xmlns:a16="http://schemas.microsoft.com/office/drawing/2014/main" id="{C598176A-0A90-CF5E-1ACC-3F7229BF3B0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939" y="3045151"/>
            <a:ext cx="543545" cy="541956"/>
          </a:xfrm>
          <a:prstGeom prst="rect">
            <a:avLst/>
          </a:prstGeom>
        </p:spPr>
      </p:pic>
      <p:pic>
        <p:nvPicPr>
          <p:cNvPr id="19" name="그림 18" descr="디자인이(가) 표시된 사진&#10;&#10;중간 신뢰도로 자동 생성된 설명">
            <a:extLst>
              <a:ext uri="{FF2B5EF4-FFF2-40B4-BE49-F238E27FC236}">
                <a16:creationId xmlns:a16="http://schemas.microsoft.com/office/drawing/2014/main" id="{6538375E-E8C2-ED25-F1E9-D12120894FE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31" y="3126658"/>
            <a:ext cx="422046" cy="491374"/>
          </a:xfrm>
          <a:prstGeom prst="rect">
            <a:avLst/>
          </a:prstGeom>
        </p:spPr>
      </p:pic>
      <p:pic>
        <p:nvPicPr>
          <p:cNvPr id="21" name="그림 20" descr="상징, 픽셀, 디자인이(가) 표시된 사진&#10;&#10;자동 생성된 설명">
            <a:extLst>
              <a:ext uri="{FF2B5EF4-FFF2-40B4-BE49-F238E27FC236}">
                <a16:creationId xmlns:a16="http://schemas.microsoft.com/office/drawing/2014/main" id="{E1E091FE-CDFE-874F-211A-DFFCF60D896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484" y="2857500"/>
            <a:ext cx="805331" cy="845480"/>
          </a:xfrm>
          <a:prstGeom prst="rect">
            <a:avLst/>
          </a:prstGeom>
        </p:spPr>
      </p:pic>
      <p:pic>
        <p:nvPicPr>
          <p:cNvPr id="23" name="그림 22" descr="픽셀, 디자인이(가) 표시된 사진&#10;&#10;자동 생성된 설명">
            <a:extLst>
              <a:ext uri="{FF2B5EF4-FFF2-40B4-BE49-F238E27FC236}">
                <a16:creationId xmlns:a16="http://schemas.microsoft.com/office/drawing/2014/main" id="{CB6D3377-3BB0-566B-C48F-F9ADAB704FB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001" y="3045757"/>
            <a:ext cx="611224" cy="592924"/>
          </a:xfrm>
          <a:prstGeom prst="rect">
            <a:avLst/>
          </a:prstGeom>
        </p:spPr>
      </p:pic>
      <p:pic>
        <p:nvPicPr>
          <p:cNvPr id="25" name="그림 24" descr="픽셀, 디자인이(가) 표시된 사진&#10;&#10;자동 생성된 설명">
            <a:extLst>
              <a:ext uri="{FF2B5EF4-FFF2-40B4-BE49-F238E27FC236}">
                <a16:creationId xmlns:a16="http://schemas.microsoft.com/office/drawing/2014/main" id="{C04AA8A0-75B1-4CBA-0962-F413460A80B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734" y="3126658"/>
            <a:ext cx="491064" cy="420912"/>
          </a:xfrm>
          <a:prstGeom prst="rect">
            <a:avLst/>
          </a:prstGeom>
        </p:spPr>
      </p:pic>
      <p:pic>
        <p:nvPicPr>
          <p:cNvPr id="27" name="그림 26" descr="픽셀, 디자인이(가) 표시된 사진&#10;&#10;자동 생성된 설명">
            <a:extLst>
              <a:ext uri="{FF2B5EF4-FFF2-40B4-BE49-F238E27FC236}">
                <a16:creationId xmlns:a16="http://schemas.microsoft.com/office/drawing/2014/main" id="{BB518DBA-C928-E55B-1C69-3DA11E68290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87" y="3002167"/>
            <a:ext cx="591651" cy="657182"/>
          </a:xfrm>
          <a:prstGeom prst="rect">
            <a:avLst/>
          </a:prstGeom>
        </p:spPr>
      </p:pic>
      <p:pic>
        <p:nvPicPr>
          <p:cNvPr id="29" name="그림 28" descr="디자인, 픽셀이(가) 표시된 사진&#10;&#10;자동 생성된 설명">
            <a:extLst>
              <a:ext uri="{FF2B5EF4-FFF2-40B4-BE49-F238E27FC236}">
                <a16:creationId xmlns:a16="http://schemas.microsoft.com/office/drawing/2014/main" id="{808C9B81-7BA6-322D-DCD2-6D89CDBA2F03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209" y="3014652"/>
            <a:ext cx="531189" cy="632212"/>
          </a:xfrm>
          <a:prstGeom prst="rect">
            <a:avLst/>
          </a:prstGeom>
        </p:spPr>
      </p:pic>
      <p:pic>
        <p:nvPicPr>
          <p:cNvPr id="31" name="그림 30" descr="픽셀, 디자인이(가) 표시된 사진&#10;&#10;자동 생성된 설명">
            <a:extLst>
              <a:ext uri="{FF2B5EF4-FFF2-40B4-BE49-F238E27FC236}">
                <a16:creationId xmlns:a16="http://schemas.microsoft.com/office/drawing/2014/main" id="{7E2585EF-1DC9-DB6E-08AA-C034F0F3A7AE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640" y="3091062"/>
            <a:ext cx="484290" cy="465544"/>
          </a:xfrm>
          <a:prstGeom prst="rect">
            <a:avLst/>
          </a:prstGeom>
        </p:spPr>
      </p:pic>
      <p:pic>
        <p:nvPicPr>
          <p:cNvPr id="33" name="그림 32" descr="픽셀, 디자인이(가) 표시된 사진&#10;&#10;자동 생성된 설명">
            <a:extLst>
              <a:ext uri="{FF2B5EF4-FFF2-40B4-BE49-F238E27FC236}">
                <a16:creationId xmlns:a16="http://schemas.microsoft.com/office/drawing/2014/main" id="{9DB8F853-23CC-09A5-FDCC-666386A9A30D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069" y="3137851"/>
            <a:ext cx="491065" cy="452608"/>
          </a:xfrm>
          <a:prstGeom prst="rect">
            <a:avLst/>
          </a:prstGeom>
        </p:spPr>
      </p:pic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1AF9D54D-50D9-2E40-B094-A28C1B59817C}"/>
              </a:ext>
            </a:extLst>
          </p:cNvPr>
          <p:cNvCxnSpPr>
            <a:cxnSpLocks/>
          </p:cNvCxnSpPr>
          <p:nvPr/>
        </p:nvCxnSpPr>
        <p:spPr>
          <a:xfrm>
            <a:off x="4630520" y="1897232"/>
            <a:ext cx="7436" cy="2082798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2044477-897F-760B-D99E-1CF0D73DB302}"/>
              </a:ext>
            </a:extLst>
          </p:cNvPr>
          <p:cNvSpPr txBox="1"/>
          <p:nvPr/>
        </p:nvSpPr>
        <p:spPr>
          <a:xfrm>
            <a:off x="5683219" y="1506095"/>
            <a:ext cx="1579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Paperlogy 4 Regular" pitchFamily="2" charset="-127"/>
                <a:ea typeface="Paperlogy 4 Regular" pitchFamily="2" charset="-127"/>
              </a:rPr>
              <a:t>Predict to Positive</a:t>
            </a:r>
            <a:endParaRPr kumimoji="1" lang="ko-KR" altLang="en-US" sz="12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672196-3224-26AA-5A3A-AD0F313B42AF}"/>
              </a:ext>
            </a:extLst>
          </p:cNvPr>
          <p:cNvSpPr txBox="1"/>
          <p:nvPr/>
        </p:nvSpPr>
        <p:spPr>
          <a:xfrm>
            <a:off x="1866895" y="1497134"/>
            <a:ext cx="1673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Paperlogy 4 Regular" pitchFamily="2" charset="-127"/>
                <a:ea typeface="Paperlogy 4 Regular" pitchFamily="2" charset="-127"/>
              </a:rPr>
              <a:t>Predict to Negative</a:t>
            </a:r>
            <a:endParaRPr kumimoji="1" lang="ko-KR" altLang="en-US" sz="12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70E5B6E-D32D-23BE-2295-52EB931D3F58}"/>
              </a:ext>
            </a:extLst>
          </p:cNvPr>
          <p:cNvSpPr txBox="1"/>
          <p:nvPr/>
        </p:nvSpPr>
        <p:spPr>
          <a:xfrm>
            <a:off x="3690326" y="1052422"/>
            <a:ext cx="1880387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Decision </a:t>
            </a:r>
            <a:r>
              <a:rPr kumimoji="1" lang="en-US" altLang="ko-KR" b="1" dirty="0">
                <a:latin typeface="Paperlogy 7 Bold" pitchFamily="2" charset="-127"/>
                <a:ea typeface="Paperlogy 7 Bold" pitchFamily="2" charset="-127"/>
              </a:rPr>
              <a:t>Function</a:t>
            </a:r>
            <a:endParaRPr kumimoji="1" lang="ko-KR" altLang="en-US" b="1" dirty="0">
              <a:latin typeface="Paperlogy 7 Bold" pitchFamily="2" charset="-127"/>
              <a:ea typeface="Paperlogy 7 Bold" pitchFamily="2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53BEB9-CBB0-1EE8-5D93-6874B58A39D0}"/>
                  </a:ext>
                </a:extLst>
              </p:cNvPr>
              <p:cNvSpPr txBox="1"/>
              <p:nvPr/>
            </p:nvSpPr>
            <p:spPr>
              <a:xfrm>
                <a:off x="3698943" y="4613683"/>
                <a:ext cx="218476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53BEB9-CBB0-1EE8-5D93-6874B58A39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8943" y="4613683"/>
                <a:ext cx="2184765" cy="369332"/>
              </a:xfrm>
              <a:prstGeom prst="rect">
                <a:avLst/>
              </a:prstGeom>
              <a:blipFill>
                <a:blip r:embed="rId13"/>
                <a:stretch>
                  <a:fillRect l="-2890" r="-2890" b="-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8A07DDB-25DD-3A47-258F-9BE191B687C6}"/>
                  </a:ext>
                </a:extLst>
              </p:cNvPr>
              <p:cNvSpPr txBox="1"/>
              <p:nvPr/>
            </p:nvSpPr>
            <p:spPr>
              <a:xfrm>
                <a:off x="3821586" y="5001256"/>
                <a:ext cx="190231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2400" b="0" i="0" smtClean="0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2400" b="0" i="1" smtClean="0">
                          <a:latin typeface="Cambria Math" panose="02040503050406030204" pitchFamily="18" charset="0"/>
                        </a:rPr>
                        <m:t>=0.75</m:t>
                      </m:r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8A07DDB-25DD-3A47-258F-9BE191B68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1586" y="5001256"/>
                <a:ext cx="1902316" cy="369332"/>
              </a:xfrm>
              <a:prstGeom prst="rect">
                <a:avLst/>
              </a:prstGeom>
              <a:blipFill>
                <a:blip r:embed="rId14"/>
                <a:stretch>
                  <a:fillRect l="-2649" r="-3974" b="-1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86A8AFF7-8B28-F6D5-5C85-6DE22985B207}"/>
              </a:ext>
            </a:extLst>
          </p:cNvPr>
          <p:cNvSpPr txBox="1"/>
          <p:nvPr/>
        </p:nvSpPr>
        <p:spPr>
          <a:xfrm>
            <a:off x="6387734" y="4011009"/>
            <a:ext cx="240758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Generally Increasing Precision</a:t>
            </a:r>
            <a:r>
              <a:rPr kumimoji="1" lang="ko-KR" altLang="en-US" dirty="0"/>
              <a:t>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5F7EAFD-E5F3-FC70-6700-BF2441387CAD}"/>
              </a:ext>
            </a:extLst>
          </p:cNvPr>
          <p:cNvSpPr txBox="1"/>
          <p:nvPr/>
        </p:nvSpPr>
        <p:spPr>
          <a:xfrm>
            <a:off x="743441" y="4011009"/>
            <a:ext cx="139596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Increasing Recall</a:t>
            </a:r>
            <a:endParaRPr kumimoji="1"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45180E7-5A7B-560D-6B1E-9F7620AE2814}"/>
              </a:ext>
            </a:extLst>
          </p:cNvPr>
          <p:cNvSpPr/>
          <p:nvPr/>
        </p:nvSpPr>
        <p:spPr>
          <a:xfrm>
            <a:off x="6451600" y="4053898"/>
            <a:ext cx="745067" cy="234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2084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0A253-90DD-4244-74BC-F2C2F5603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2082879-0B68-CDEA-0529-4787EB223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3.3.2 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Precision / Recall Trade-Off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3A6A0FC-A6BE-66C1-A193-770DBBCE7F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14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F1DFC08-3919-2FE5-9173-8336893FE8BF}"/>
              </a:ext>
            </a:extLst>
          </p:cNvPr>
          <p:cNvGrpSpPr/>
          <p:nvPr/>
        </p:nvGrpSpPr>
        <p:grpSpPr>
          <a:xfrm>
            <a:off x="236280" y="1091979"/>
            <a:ext cx="4742015" cy="1426775"/>
            <a:chOff x="828698" y="1506095"/>
            <a:chExt cx="7336017" cy="2300317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0A577487-344E-DF2A-EABD-81343E110C67}"/>
                </a:ext>
              </a:extLst>
            </p:cNvPr>
            <p:cNvSpPr/>
            <p:nvPr/>
          </p:nvSpPr>
          <p:spPr>
            <a:xfrm>
              <a:off x="828698" y="1897232"/>
              <a:ext cx="2589471" cy="1897824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C097EBB-A89D-6A74-251E-F90FE6F51B20}"/>
                </a:ext>
              </a:extLst>
            </p:cNvPr>
            <p:cNvSpPr/>
            <p:nvPr/>
          </p:nvSpPr>
          <p:spPr>
            <a:xfrm>
              <a:off x="3418169" y="1908588"/>
              <a:ext cx="4720735" cy="1897824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E903A02E-BA9A-76B0-5371-70C913396BDB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그림 12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C104EF82-40EA-1481-434E-5147495B1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15" name="그림 14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A725D16E-E17D-E162-B99D-31BAC1169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17" name="그림 16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450C5512-27B3-26A8-150C-359CE612B7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19" name="그림 18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BBDBA931-428B-706E-A102-6DDC4AAD4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21" name="그림 20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F020E51F-FF80-43BE-BED1-4B0F0D4C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23" name="그림 2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EBDEAA1A-E3AC-5563-34CF-C79E77BB5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67608"/>
              <a:ext cx="611223" cy="592924"/>
            </a:xfrm>
            <a:prstGeom prst="rect">
              <a:avLst/>
            </a:prstGeom>
          </p:spPr>
        </p:pic>
        <p:pic>
          <p:nvPicPr>
            <p:cNvPr id="25" name="그림 24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BED8DE37-2B4A-21C4-5DEB-5C97A9FDC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27" name="그림 26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3ECF043D-EE8F-2612-6CB9-F79386037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29" name="그림 28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C6C3CFA0-773C-F30C-F5B9-6CC29AB2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9"/>
              <a:ext cx="531190" cy="632211"/>
            </a:xfrm>
            <a:prstGeom prst="rect">
              <a:avLst/>
            </a:prstGeom>
          </p:spPr>
        </p:pic>
        <p:pic>
          <p:nvPicPr>
            <p:cNvPr id="31" name="그림 30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05EA0CCB-8BD1-9B99-7DC0-16020E451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0915" y="3117649"/>
              <a:ext cx="484290" cy="465543"/>
            </a:xfrm>
            <a:prstGeom prst="rect">
              <a:avLst/>
            </a:prstGeom>
          </p:spPr>
        </p:pic>
        <p:pic>
          <p:nvPicPr>
            <p:cNvPr id="33" name="그림 3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04D3480B-93D2-7F2A-D87D-5A3847FE1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351706B-C803-A3B8-F19B-662ED61C709C}"/>
                </a:ext>
              </a:extLst>
            </p:cNvPr>
            <p:cNvSpPr txBox="1"/>
            <p:nvPr/>
          </p:nvSpPr>
          <p:spPr>
            <a:xfrm>
              <a:off x="4816646" y="1519477"/>
              <a:ext cx="15790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latin typeface="Paperlogy 4 Regular" pitchFamily="2" charset="-127"/>
                  <a:ea typeface="Paperlogy 4 Regular" pitchFamily="2" charset="-127"/>
                </a:rPr>
                <a:t>Predict to Positive</a:t>
              </a:r>
              <a:endParaRPr kumimoji="1" lang="ko-KR" altLang="en-US" sz="1200" dirty="0">
                <a:latin typeface="Paperlogy 4 Regular" pitchFamily="2" charset="-127"/>
                <a:ea typeface="Paperlogy 4 Regular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BB4ABCB-8DE2-029C-7F17-C7698AFB44E9}"/>
                </a:ext>
              </a:extLst>
            </p:cNvPr>
            <p:cNvSpPr txBox="1"/>
            <p:nvPr/>
          </p:nvSpPr>
          <p:spPr>
            <a:xfrm>
              <a:off x="1329202" y="1506095"/>
              <a:ext cx="16734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latin typeface="Paperlogy 4 Regular" pitchFamily="2" charset="-127"/>
                  <a:ea typeface="Paperlogy 4 Regular" pitchFamily="2" charset="-127"/>
                </a:rPr>
                <a:t>Predict to Negative</a:t>
              </a:r>
              <a:endParaRPr kumimoji="1" lang="ko-KR" altLang="en-US" sz="1200" dirty="0">
                <a:latin typeface="Paperlogy 4 Regular" pitchFamily="2" charset="-127"/>
                <a:ea typeface="Paperlogy 4 Regular" pitchFamily="2" charset="-127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08706D83-8825-DAAF-B79F-556FF82DCB5A}"/>
                  </a:ext>
                </a:extLst>
              </p:cNvPr>
              <p:cNvSpPr txBox="1"/>
              <p:nvPr/>
            </p:nvSpPr>
            <p:spPr>
              <a:xfrm>
                <a:off x="5114017" y="1437593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=0.57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08706D83-8825-DAAF-B79F-556FF82DCB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4017" y="1437593"/>
                <a:ext cx="1952329" cy="276999"/>
              </a:xfrm>
              <a:prstGeom prst="rect">
                <a:avLst/>
              </a:prstGeom>
              <a:blipFill>
                <a:blip r:embed="rId13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A4D15A3-EEF5-152C-C077-0183A07FD338}"/>
                  </a:ext>
                </a:extLst>
              </p:cNvPr>
              <p:cNvSpPr txBox="1"/>
              <p:nvPr/>
            </p:nvSpPr>
            <p:spPr>
              <a:xfrm>
                <a:off x="5502286" y="1922011"/>
                <a:ext cx="112620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A4D15A3-EEF5-152C-C077-0183A07FD3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2286" y="1922011"/>
                <a:ext cx="1126206" cy="276999"/>
              </a:xfrm>
              <a:prstGeom prst="rect">
                <a:avLst/>
              </a:prstGeom>
              <a:blipFill>
                <a:blip r:embed="rId14"/>
                <a:stretch>
                  <a:fillRect l="-4494" r="-4494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EB94E8-0FD6-BC22-5511-B781FEF6BE7A}"/>
                  </a:ext>
                </a:extLst>
              </p:cNvPr>
              <p:cNvSpPr txBox="1"/>
              <p:nvPr/>
            </p:nvSpPr>
            <p:spPr>
              <a:xfrm>
                <a:off x="7145230" y="1437593"/>
                <a:ext cx="16470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EB94E8-0FD6-BC22-5511-B781FEF6BE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5230" y="1437593"/>
                <a:ext cx="1647054" cy="276999"/>
              </a:xfrm>
              <a:prstGeom prst="rect">
                <a:avLst/>
              </a:prstGeom>
              <a:blipFill>
                <a:blip r:embed="rId15"/>
                <a:stretch>
                  <a:fillRect l="-2290" r="-2290" b="-90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456C898-F5CF-0755-79DD-7F89FA02CD3D}"/>
                  </a:ext>
                </a:extLst>
              </p:cNvPr>
              <p:cNvSpPr txBox="1"/>
              <p:nvPr/>
            </p:nvSpPr>
            <p:spPr>
              <a:xfrm>
                <a:off x="7237326" y="1915396"/>
                <a:ext cx="14307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=0.75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456C898-F5CF-0755-79DD-7F89FA02CD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7326" y="1915396"/>
                <a:ext cx="1430776" cy="276999"/>
              </a:xfrm>
              <a:prstGeom prst="rect">
                <a:avLst/>
              </a:prstGeom>
              <a:blipFill>
                <a:blip r:embed="rId16"/>
                <a:stretch>
                  <a:fillRect l="-2632" r="-3509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그룹 6">
            <a:extLst>
              <a:ext uri="{FF2B5EF4-FFF2-40B4-BE49-F238E27FC236}">
                <a16:creationId xmlns:a16="http://schemas.microsoft.com/office/drawing/2014/main" id="{8A0BC8F0-B071-A58E-7488-C94C24E4FD6D}"/>
              </a:ext>
            </a:extLst>
          </p:cNvPr>
          <p:cNvGrpSpPr/>
          <p:nvPr/>
        </p:nvGrpSpPr>
        <p:grpSpPr>
          <a:xfrm>
            <a:off x="236280" y="2735797"/>
            <a:ext cx="4742015" cy="1184172"/>
            <a:chOff x="828698" y="1897232"/>
            <a:chExt cx="7336017" cy="190918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DDCC30-55EE-4AEA-DA2C-26BBD151BF36}"/>
                </a:ext>
              </a:extLst>
            </p:cNvPr>
            <p:cNvSpPr/>
            <p:nvPr/>
          </p:nvSpPr>
          <p:spPr>
            <a:xfrm>
              <a:off x="828698" y="1897232"/>
              <a:ext cx="4368957" cy="1897824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696B5DB-8C3C-787D-8D48-151B6C2477BD}"/>
                </a:ext>
              </a:extLst>
            </p:cNvPr>
            <p:cNvSpPr/>
            <p:nvPr/>
          </p:nvSpPr>
          <p:spPr>
            <a:xfrm>
              <a:off x="5207598" y="1908588"/>
              <a:ext cx="2931307" cy="1897824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C9507D5C-B4F7-891D-216A-27CBF5755B11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그림 15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79F78CCB-35D1-8A02-A6F3-085CFFFDC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18" name="그림 17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A477F420-95C5-4C45-EF4F-7397E1482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20" name="그림 19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3662DFC0-5C2B-D738-247E-96095042D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22" name="그림 21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CA16F6D3-AEB9-C867-BDD2-03D44DC03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24" name="그림 23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7D6CD113-CEA1-A459-F731-8098955A9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26" name="그림 25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D3D77036-0EF2-C28B-125A-18DB470DB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45151"/>
              <a:ext cx="611223" cy="592924"/>
            </a:xfrm>
            <a:prstGeom prst="rect">
              <a:avLst/>
            </a:prstGeom>
          </p:spPr>
        </p:pic>
        <p:pic>
          <p:nvPicPr>
            <p:cNvPr id="28" name="그림 27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02C096C5-FCA1-6713-E25A-F9B27A373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30" name="그림 29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810525F7-74E8-FA99-9DE0-9EE93E211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32" name="그림 31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AE2A244B-4674-1920-5558-B54BD6B5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8"/>
              <a:ext cx="531189" cy="632212"/>
            </a:xfrm>
            <a:prstGeom prst="rect">
              <a:avLst/>
            </a:prstGeom>
          </p:spPr>
        </p:pic>
        <p:pic>
          <p:nvPicPr>
            <p:cNvPr id="35" name="그림 34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D6C466A6-A86B-EAE0-6667-8F4353F2C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7409" y="3117857"/>
              <a:ext cx="484290" cy="465543"/>
            </a:xfrm>
            <a:prstGeom prst="rect">
              <a:avLst/>
            </a:prstGeom>
          </p:spPr>
        </p:pic>
        <p:pic>
          <p:nvPicPr>
            <p:cNvPr id="36" name="그림 35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9846FA52-E601-0152-1576-587CE7027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BE9E29FF-86F0-73BB-E938-4CEEAEC4BCC4}"/>
                  </a:ext>
                </a:extLst>
              </p:cNvPr>
              <p:cNvSpPr txBox="1"/>
              <p:nvPr/>
            </p:nvSpPr>
            <p:spPr>
              <a:xfrm>
                <a:off x="5114017" y="2838807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BE9E29FF-86F0-73BB-E938-4CEEAEC4BC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4017" y="2838807"/>
                <a:ext cx="1952329" cy="276999"/>
              </a:xfrm>
              <a:prstGeom prst="rect">
                <a:avLst/>
              </a:prstGeom>
              <a:blipFill>
                <a:blip r:embed="rId17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30A822B-F40A-CB43-B36B-643C5B379BDB}"/>
                  </a:ext>
                </a:extLst>
              </p:cNvPr>
              <p:cNvSpPr txBox="1"/>
              <p:nvPr/>
            </p:nvSpPr>
            <p:spPr>
              <a:xfrm>
                <a:off x="5502286" y="3323225"/>
                <a:ext cx="13025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30A822B-F40A-CB43-B36B-643C5B379B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2286" y="3323225"/>
                <a:ext cx="1302536" cy="276999"/>
              </a:xfrm>
              <a:prstGeom prst="rect">
                <a:avLst/>
              </a:prstGeom>
              <a:blipFill>
                <a:blip r:embed="rId18"/>
                <a:stretch>
                  <a:fillRect l="-3883" r="-3883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F510AFC-4056-8C12-F758-BF8468026703}"/>
                  </a:ext>
                </a:extLst>
              </p:cNvPr>
              <p:cNvSpPr txBox="1"/>
              <p:nvPr/>
            </p:nvSpPr>
            <p:spPr>
              <a:xfrm>
                <a:off x="7145230" y="2838807"/>
                <a:ext cx="16470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F510AFC-4056-8C12-F758-BF84680267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5230" y="2838807"/>
                <a:ext cx="1647054" cy="276999"/>
              </a:xfrm>
              <a:prstGeom prst="rect">
                <a:avLst/>
              </a:prstGeom>
              <a:blipFill>
                <a:blip r:embed="rId19"/>
                <a:stretch>
                  <a:fillRect l="-2290" r="-2290" b="-43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EDD16BB-7933-EED7-C69A-FFD4A9BAFD34}"/>
                  </a:ext>
                </a:extLst>
              </p:cNvPr>
              <p:cNvSpPr txBox="1"/>
              <p:nvPr/>
            </p:nvSpPr>
            <p:spPr>
              <a:xfrm>
                <a:off x="7237326" y="3316610"/>
                <a:ext cx="14307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=0.75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EDD16BB-7933-EED7-C69A-FFD4A9BAF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7326" y="3316610"/>
                <a:ext cx="1430776" cy="276999"/>
              </a:xfrm>
              <a:prstGeom prst="rect">
                <a:avLst/>
              </a:prstGeom>
              <a:blipFill>
                <a:blip r:embed="rId20"/>
                <a:stretch>
                  <a:fillRect l="-2632" r="-3509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직사각형 67">
            <a:extLst>
              <a:ext uri="{FF2B5EF4-FFF2-40B4-BE49-F238E27FC236}">
                <a16:creationId xmlns:a16="http://schemas.microsoft.com/office/drawing/2014/main" id="{82EEFE0C-E150-374B-202D-5DA851173396}"/>
              </a:ext>
            </a:extLst>
          </p:cNvPr>
          <p:cNvSpPr/>
          <p:nvPr/>
        </p:nvSpPr>
        <p:spPr>
          <a:xfrm>
            <a:off x="5114017" y="2735797"/>
            <a:ext cx="1870983" cy="4554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50486EC4-131C-6C77-9C89-7DE3D7B8D812}"/>
              </a:ext>
            </a:extLst>
          </p:cNvPr>
          <p:cNvGrpSpPr/>
          <p:nvPr/>
        </p:nvGrpSpPr>
        <p:grpSpPr>
          <a:xfrm>
            <a:off x="236280" y="4083785"/>
            <a:ext cx="4742015" cy="1184172"/>
            <a:chOff x="828698" y="1897232"/>
            <a:chExt cx="7336017" cy="1909180"/>
          </a:xfrm>
        </p:grpSpPr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920ECA70-4834-9110-DDF7-67EC8D872875}"/>
                </a:ext>
              </a:extLst>
            </p:cNvPr>
            <p:cNvSpPr/>
            <p:nvPr/>
          </p:nvSpPr>
          <p:spPr>
            <a:xfrm>
              <a:off x="828698" y="1897232"/>
              <a:ext cx="5025829" cy="1897823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2850A441-04CD-FD76-D5CA-F1CE3D6C5882}"/>
                </a:ext>
              </a:extLst>
            </p:cNvPr>
            <p:cNvSpPr/>
            <p:nvPr/>
          </p:nvSpPr>
          <p:spPr>
            <a:xfrm>
              <a:off x="5868261" y="1908589"/>
              <a:ext cx="2270643" cy="189782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9014F20F-5254-07D3-DBB0-101A824CC460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3" name="그림 72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3A6A9340-5DF9-9DB3-9893-29C00575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74" name="그림 73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F1999E0D-38E8-D2CB-BDD4-0C2C50874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75" name="그림 74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732E77D1-7C5A-419D-43F2-B6AEA2723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76" name="그림 75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5A689C85-2773-0E3E-6278-344AAEA59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77" name="그림 76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E30E09F5-321F-7134-52FA-1A2F615E8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78" name="그림 77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61C73F59-8BA7-AE0B-988C-E2BD4AC85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45151"/>
              <a:ext cx="611223" cy="592924"/>
            </a:xfrm>
            <a:prstGeom prst="rect">
              <a:avLst/>
            </a:prstGeom>
          </p:spPr>
        </p:pic>
        <p:pic>
          <p:nvPicPr>
            <p:cNvPr id="79" name="그림 78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D708595B-00C5-ECD9-8591-E9262B8EA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80" name="그림 79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8A417EF6-28C8-BE2A-C5A0-9E0B41497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81" name="그림 80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6FC40A97-E4CB-80F9-333A-D9AF73974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8"/>
              <a:ext cx="531189" cy="632212"/>
            </a:xfrm>
            <a:prstGeom prst="rect">
              <a:avLst/>
            </a:prstGeom>
          </p:spPr>
        </p:pic>
        <p:pic>
          <p:nvPicPr>
            <p:cNvPr id="82" name="그림 81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F73973A8-E66D-64F8-6A26-38FCC46C2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7409" y="3117857"/>
              <a:ext cx="484290" cy="465543"/>
            </a:xfrm>
            <a:prstGeom prst="rect">
              <a:avLst/>
            </a:prstGeom>
          </p:spPr>
        </p:pic>
        <p:pic>
          <p:nvPicPr>
            <p:cNvPr id="83" name="그림 8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4AA3A344-2B6D-C62B-ADBD-3A25548D9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D07F2A9C-411A-4B19-5A3B-C96B62AFB5BE}"/>
                  </a:ext>
                </a:extLst>
              </p:cNvPr>
              <p:cNvSpPr txBox="1"/>
              <p:nvPr/>
            </p:nvSpPr>
            <p:spPr>
              <a:xfrm>
                <a:off x="5114017" y="4186795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=0.66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D07F2A9C-411A-4B19-5A3B-C96B62AFB5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4017" y="4186795"/>
                <a:ext cx="1952329" cy="276999"/>
              </a:xfrm>
              <a:prstGeom prst="rect">
                <a:avLst/>
              </a:prstGeom>
              <a:blipFill>
                <a:blip r:embed="rId21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2D6E2D67-9BC3-7542-A80D-2FCFB514E190}"/>
                  </a:ext>
                </a:extLst>
              </p:cNvPr>
              <p:cNvSpPr txBox="1"/>
              <p:nvPr/>
            </p:nvSpPr>
            <p:spPr>
              <a:xfrm>
                <a:off x="5502286" y="4671213"/>
                <a:ext cx="13025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2D6E2D67-9BC3-7542-A80D-2FCFB514E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2286" y="4671213"/>
                <a:ext cx="1302536" cy="276999"/>
              </a:xfrm>
              <a:prstGeom prst="rect">
                <a:avLst/>
              </a:prstGeom>
              <a:blipFill>
                <a:blip r:embed="rId18"/>
                <a:stretch>
                  <a:fillRect l="-3883" r="-3883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D862B99-B0A3-55D0-E2EF-D49890812BBC}"/>
                  </a:ext>
                </a:extLst>
              </p:cNvPr>
              <p:cNvSpPr txBox="1"/>
              <p:nvPr/>
            </p:nvSpPr>
            <p:spPr>
              <a:xfrm>
                <a:off x="7145230" y="4186795"/>
                <a:ext cx="16470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D862B99-B0A3-55D0-E2EF-D49890812B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5230" y="4186795"/>
                <a:ext cx="1647054" cy="276999"/>
              </a:xfrm>
              <a:prstGeom prst="rect">
                <a:avLst/>
              </a:prstGeom>
              <a:blipFill>
                <a:blip r:embed="rId19"/>
                <a:stretch>
                  <a:fillRect l="-2290" r="-2290" b="-43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20D606D-75A3-D9C8-1141-A04CFBC45167}"/>
                  </a:ext>
                </a:extLst>
              </p:cNvPr>
              <p:cNvSpPr txBox="1"/>
              <p:nvPr/>
            </p:nvSpPr>
            <p:spPr>
              <a:xfrm>
                <a:off x="7237326" y="4664598"/>
                <a:ext cx="14307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=0.75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20D606D-75A3-D9C8-1141-A04CFBC451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7326" y="4664598"/>
                <a:ext cx="1430776" cy="276999"/>
              </a:xfrm>
              <a:prstGeom prst="rect">
                <a:avLst/>
              </a:prstGeom>
              <a:blipFill>
                <a:blip r:embed="rId20"/>
                <a:stretch>
                  <a:fillRect l="-2632" r="-3509" b="-86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1211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7297F1-0182-1677-2C7D-081AF847F73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15</a:t>
            </a:fld>
            <a:endParaRPr kumimoji="1" lang="ko-Kore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47BEA58C-2264-D448-9F70-14220650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3</a:t>
            </a:r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 PR, </a:t>
            </a:r>
            <a:r>
              <a:rPr lang="en-US" altLang="ko-KR" b="1" dirty="0">
                <a:latin typeface="Paperlogy 6 SemiBold" pitchFamily="2" charset="-127"/>
                <a:ea typeface="Paperlogy 6 SemiBold" pitchFamily="2" charset="-127"/>
              </a:rPr>
              <a:t>ROC Curve</a:t>
            </a:r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783CD5F-5091-4A91-3083-993F80BE9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67" y="1213908"/>
            <a:ext cx="3789525" cy="285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856B3B02-18B6-B7B1-DB9F-045C9C10B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010" y="1213907"/>
            <a:ext cx="3748464" cy="2855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8A3AF7-D60E-0E33-E505-449EF3329692}"/>
              </a:ext>
            </a:extLst>
          </p:cNvPr>
          <p:cNvSpPr txBox="1"/>
          <p:nvPr/>
        </p:nvSpPr>
        <p:spPr>
          <a:xfrm>
            <a:off x="2925233" y="5183931"/>
            <a:ext cx="3293533" cy="308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chemeClr val="bg1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The precision curve can be uneven</a:t>
            </a:r>
            <a:endParaRPr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5901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000CA-B7C6-BEBE-C378-6BE2AC2EA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5A0C3E0B-8265-F8C8-31E9-87D33A449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3</a:t>
            </a:r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 PR, </a:t>
            </a:r>
            <a:r>
              <a:rPr lang="en-US" altLang="ko-KR" b="1" dirty="0">
                <a:latin typeface="Paperlogy 6 SemiBold" pitchFamily="2" charset="-127"/>
                <a:ea typeface="Paperlogy 6 SemiBold" pitchFamily="2" charset="-127"/>
              </a:rPr>
              <a:t>ROC Curve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6D9E521-6ACA-976C-0E00-BEC1ED70E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16</a:t>
            </a:fld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201D60-B97C-D103-3520-EAB6693BDD87}"/>
              </a:ext>
            </a:extLst>
          </p:cNvPr>
          <p:cNvSpPr txBox="1"/>
          <p:nvPr/>
        </p:nvSpPr>
        <p:spPr>
          <a:xfrm>
            <a:off x="1239577" y="1312333"/>
            <a:ext cx="7110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/>
              <a:t>ROC Curve is relationship between TPR and FPR</a:t>
            </a:r>
            <a:endParaRPr kumimoji="1" lang="ko-KR" altLang="en-US" sz="280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188A29A5-FF3C-CFAF-6EDF-90FE892BA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81" y="2195779"/>
            <a:ext cx="3939117" cy="300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69D8BC5-9269-4812-D3F4-C1D8903B0598}"/>
                  </a:ext>
                </a:extLst>
              </p:cNvPr>
              <p:cNvSpPr txBox="1"/>
              <p:nvPr/>
            </p:nvSpPr>
            <p:spPr>
              <a:xfrm>
                <a:off x="5698067" y="2857500"/>
                <a:ext cx="1717201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69D8BC5-9269-4812-D3F4-C1D8903B05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8067" y="2857500"/>
                <a:ext cx="1717201" cy="523157"/>
              </a:xfrm>
              <a:prstGeom prst="rect">
                <a:avLst/>
              </a:prstGeom>
              <a:blipFill>
                <a:blip r:embed="rId3"/>
                <a:stretch>
                  <a:fillRect l="-2941" t="-2381" r="-2941" b="-119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569B91E-FF4E-FEA2-7682-74640255710F}"/>
                  </a:ext>
                </a:extLst>
              </p:cNvPr>
              <p:cNvSpPr txBox="1"/>
              <p:nvPr/>
            </p:nvSpPr>
            <p:spPr>
              <a:xfrm>
                <a:off x="5698067" y="3645798"/>
                <a:ext cx="1720407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569B91E-FF4E-FEA2-7682-7464025571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8067" y="3645798"/>
                <a:ext cx="1720407" cy="523157"/>
              </a:xfrm>
              <a:prstGeom prst="rect">
                <a:avLst/>
              </a:prstGeom>
              <a:blipFill>
                <a:blip r:embed="rId4"/>
                <a:stretch>
                  <a:fillRect l="-2920" t="-2381" r="-2190" b="-119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962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46DA2-47CE-633F-6287-92F42256B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6B5F252C-5EDE-AE1C-73A7-921586DF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3</a:t>
            </a:r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 PR, </a:t>
            </a:r>
            <a:r>
              <a:rPr lang="en-US" altLang="ko-KR" b="1" dirty="0">
                <a:latin typeface="Paperlogy 6 SemiBold" pitchFamily="2" charset="-127"/>
                <a:ea typeface="Paperlogy 6 SemiBold" pitchFamily="2" charset="-127"/>
              </a:rPr>
              <a:t>ROC Curve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365EB16-858E-8B9A-171C-04736C1AA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17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6959436-11A6-5C05-FD88-213C20BD1A2F}"/>
              </a:ext>
            </a:extLst>
          </p:cNvPr>
          <p:cNvGrpSpPr/>
          <p:nvPr/>
        </p:nvGrpSpPr>
        <p:grpSpPr>
          <a:xfrm>
            <a:off x="947480" y="1354860"/>
            <a:ext cx="4742015" cy="785514"/>
            <a:chOff x="828698" y="1908587"/>
            <a:chExt cx="7336017" cy="1897825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74A14E7-B0F8-B07D-B200-532186046B1D}"/>
                </a:ext>
              </a:extLst>
            </p:cNvPr>
            <p:cNvSpPr/>
            <p:nvPr/>
          </p:nvSpPr>
          <p:spPr>
            <a:xfrm>
              <a:off x="828698" y="1908587"/>
              <a:ext cx="7310206" cy="189782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7DD69D27-1D48-4864-EB0F-CE0B5CEB7F68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그림 12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65B0F571-05D1-3C61-570E-6B4CAAB8D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15" name="그림 14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722C7625-AE4B-2EBD-43B1-514A1E123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17" name="그림 16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6CBFC302-9F08-A02F-4D97-FB6549659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19" name="그림 18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7CC22D18-E534-9A1F-8EB8-E87443047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21" name="그림 20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157D8989-7938-14F8-47A6-CB2A18816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23" name="그림 2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16708034-5C9F-6063-FB49-47A66EEEC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67608"/>
              <a:ext cx="611223" cy="592924"/>
            </a:xfrm>
            <a:prstGeom prst="rect">
              <a:avLst/>
            </a:prstGeom>
          </p:spPr>
        </p:pic>
        <p:pic>
          <p:nvPicPr>
            <p:cNvPr id="25" name="그림 24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1D821C23-0BDE-3C4E-A2DD-B21EC9544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27" name="그림 26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592EBD4B-37EC-7D11-D8D0-30D2C4058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29" name="그림 28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E5C98A4C-C0FE-B8F8-AE66-C274F6DD6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9"/>
              <a:ext cx="531190" cy="632211"/>
            </a:xfrm>
            <a:prstGeom prst="rect">
              <a:avLst/>
            </a:prstGeom>
          </p:spPr>
        </p:pic>
        <p:pic>
          <p:nvPicPr>
            <p:cNvPr id="31" name="그림 30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08A60187-0ECC-47BD-8FA5-DA4E6BA86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0915" y="3117649"/>
              <a:ext cx="484290" cy="465543"/>
            </a:xfrm>
            <a:prstGeom prst="rect">
              <a:avLst/>
            </a:prstGeom>
          </p:spPr>
        </p:pic>
        <p:pic>
          <p:nvPicPr>
            <p:cNvPr id="33" name="그림 3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4EE21427-2108-5976-DC29-396899897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0BD44F7-7757-6776-2BC5-2AB794CABD36}"/>
                  </a:ext>
                </a:extLst>
              </p:cNvPr>
              <p:cNvSpPr txBox="1"/>
              <p:nvPr/>
            </p:nvSpPr>
            <p:spPr>
              <a:xfrm>
                <a:off x="5825217" y="1389608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=7/7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0BD44F7-7757-6776-2BC5-2AB794CABD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217" y="1389608"/>
                <a:ext cx="1952329" cy="276999"/>
              </a:xfrm>
              <a:prstGeom prst="rect">
                <a:avLst/>
              </a:prstGeom>
              <a:blipFill>
                <a:blip r:embed="rId13"/>
                <a:stretch>
                  <a:fillRect t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07DF2DC-353C-D9ED-5691-BB1793D29E1E}"/>
                  </a:ext>
                </a:extLst>
              </p:cNvPr>
              <p:cNvSpPr txBox="1"/>
              <p:nvPr/>
            </p:nvSpPr>
            <p:spPr>
              <a:xfrm>
                <a:off x="6213486" y="1671283"/>
                <a:ext cx="11592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=4/4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07DF2DC-353C-D9ED-5691-BB1793D29E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3486" y="1671283"/>
                <a:ext cx="1159292" cy="276999"/>
              </a:xfrm>
              <a:prstGeom prst="rect">
                <a:avLst/>
              </a:prstGeom>
              <a:blipFill>
                <a:blip r:embed="rId14"/>
                <a:stretch>
                  <a:fillRect l="-4348" r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그룹 9">
            <a:extLst>
              <a:ext uri="{FF2B5EF4-FFF2-40B4-BE49-F238E27FC236}">
                <a16:creationId xmlns:a16="http://schemas.microsoft.com/office/drawing/2014/main" id="{3D7D5391-72CB-5906-9883-53F332E9FFFA}"/>
              </a:ext>
            </a:extLst>
          </p:cNvPr>
          <p:cNvGrpSpPr/>
          <p:nvPr/>
        </p:nvGrpSpPr>
        <p:grpSpPr>
          <a:xfrm>
            <a:off x="947480" y="2262656"/>
            <a:ext cx="4742015" cy="790214"/>
            <a:chOff x="828698" y="1897232"/>
            <a:chExt cx="7336017" cy="190918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99321D7-B765-0AB7-C6A6-6413E1D7CFBD}"/>
                </a:ext>
              </a:extLst>
            </p:cNvPr>
            <p:cNvSpPr/>
            <p:nvPr/>
          </p:nvSpPr>
          <p:spPr>
            <a:xfrm>
              <a:off x="828698" y="1897232"/>
              <a:ext cx="1872949" cy="1897825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9EE6AA9-B020-783D-1F51-ADE2B3B4E830}"/>
                </a:ext>
              </a:extLst>
            </p:cNvPr>
            <p:cNvSpPr/>
            <p:nvPr/>
          </p:nvSpPr>
          <p:spPr>
            <a:xfrm>
              <a:off x="2709483" y="1908587"/>
              <a:ext cx="5429421" cy="189782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D3400260-AEB6-2B5D-2C7F-AABBFCCCD705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그림 40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EA694829-FE8C-4AD1-6780-0A8F891BF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43" name="그림 42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5334DFA6-F4EC-A008-23C3-05F34D679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50" name="그림 49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4C3437D5-3BDD-9322-AE83-5FBCD9C20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51" name="그림 50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81F89C51-D423-6030-86F7-B31D3916B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52" name="그림 51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F8EE3002-2E0A-6755-DDD1-EB8FCC8B7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53" name="그림 52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B7D30A56-1A66-F378-20BF-500473E33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67608"/>
              <a:ext cx="611223" cy="592924"/>
            </a:xfrm>
            <a:prstGeom prst="rect">
              <a:avLst/>
            </a:prstGeom>
          </p:spPr>
        </p:pic>
        <p:pic>
          <p:nvPicPr>
            <p:cNvPr id="54" name="그림 53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9D4318DA-C23A-5EE5-D9C1-696C9C8D5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55" name="그림 54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2619FA07-7A22-8FA1-DD73-C6D0D6DA4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56" name="그림 55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2BABB822-0A03-D11D-0CA3-DD1EF8C89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9"/>
              <a:ext cx="531190" cy="632211"/>
            </a:xfrm>
            <a:prstGeom prst="rect">
              <a:avLst/>
            </a:prstGeom>
          </p:spPr>
        </p:pic>
        <p:pic>
          <p:nvPicPr>
            <p:cNvPr id="57" name="그림 56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2B6BD4F8-7E0E-7FCC-B32F-927C0CF11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0915" y="3117649"/>
              <a:ext cx="484290" cy="465543"/>
            </a:xfrm>
            <a:prstGeom prst="rect">
              <a:avLst/>
            </a:prstGeom>
          </p:spPr>
        </p:pic>
        <p:pic>
          <p:nvPicPr>
            <p:cNvPr id="58" name="그림 57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826D45E9-EB85-DD76-F421-E8D9E984C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F8A18DFB-2286-32D4-982F-6C8FAA66EFF1}"/>
                  </a:ext>
                </a:extLst>
              </p:cNvPr>
              <p:cNvSpPr txBox="1"/>
              <p:nvPr/>
            </p:nvSpPr>
            <p:spPr>
              <a:xfrm>
                <a:off x="5825217" y="2302104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=4/7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F8A18DFB-2286-32D4-982F-6C8FAA66EF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217" y="2302104"/>
                <a:ext cx="1952329" cy="276999"/>
              </a:xfrm>
              <a:prstGeom prst="rect">
                <a:avLst/>
              </a:prstGeom>
              <a:blipFill>
                <a:blip r:embed="rId15"/>
                <a:stretch>
                  <a:fillRect t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87190FC-B123-E5AB-91CF-5DDEBCC529F9}"/>
                  </a:ext>
                </a:extLst>
              </p:cNvPr>
              <p:cNvSpPr txBox="1"/>
              <p:nvPr/>
            </p:nvSpPr>
            <p:spPr>
              <a:xfrm>
                <a:off x="6213486" y="2583779"/>
                <a:ext cx="11592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=4/4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87190FC-B123-E5AB-91CF-5DDEBCC529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3486" y="2583779"/>
                <a:ext cx="1159292" cy="276999"/>
              </a:xfrm>
              <a:prstGeom prst="rect">
                <a:avLst/>
              </a:prstGeom>
              <a:blipFill>
                <a:blip r:embed="rId16"/>
                <a:stretch>
                  <a:fillRect l="-4348" r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1" name="그룹 60">
            <a:extLst>
              <a:ext uri="{FF2B5EF4-FFF2-40B4-BE49-F238E27FC236}">
                <a16:creationId xmlns:a16="http://schemas.microsoft.com/office/drawing/2014/main" id="{2C7895EC-B189-9720-E544-0AC337387C2F}"/>
              </a:ext>
            </a:extLst>
          </p:cNvPr>
          <p:cNvGrpSpPr/>
          <p:nvPr/>
        </p:nvGrpSpPr>
        <p:grpSpPr>
          <a:xfrm>
            <a:off x="947480" y="3165174"/>
            <a:ext cx="4742015" cy="790214"/>
            <a:chOff x="828698" y="1897232"/>
            <a:chExt cx="7336017" cy="1909180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EC2634A3-CBBB-105D-04D6-E90916D745B2}"/>
                </a:ext>
              </a:extLst>
            </p:cNvPr>
            <p:cNvSpPr/>
            <p:nvPr/>
          </p:nvSpPr>
          <p:spPr>
            <a:xfrm>
              <a:off x="828698" y="1897232"/>
              <a:ext cx="4917528" cy="1897825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F1AEAAE-B3BC-B986-30B4-0EF27F7D30F1}"/>
                </a:ext>
              </a:extLst>
            </p:cNvPr>
            <p:cNvSpPr/>
            <p:nvPr/>
          </p:nvSpPr>
          <p:spPr>
            <a:xfrm>
              <a:off x="5746226" y="1908587"/>
              <a:ext cx="2392679" cy="189782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AE7353AC-A83F-3C36-CED2-496AED15EDA3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5" name="그림 64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E2512526-623D-ABB2-A30F-2AB51D10C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66" name="그림 65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AA029BF1-D856-CB78-A259-FA5577828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67" name="그림 66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47CDDA0C-629E-0C53-FE4C-6A3B9D6F9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88" name="그림 87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B08644CB-A3E4-797C-B962-B3F9631F7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89" name="그림 88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8FE23DC7-335C-CE65-A189-FB8C59A5A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90" name="그림 89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91B634E3-2CFA-09DD-69FF-6A666D65B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67608"/>
              <a:ext cx="611223" cy="592924"/>
            </a:xfrm>
            <a:prstGeom prst="rect">
              <a:avLst/>
            </a:prstGeom>
          </p:spPr>
        </p:pic>
        <p:pic>
          <p:nvPicPr>
            <p:cNvPr id="91" name="그림 90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EB4829AF-341D-F455-7053-50EA3507F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92" name="그림 91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EE24EB4A-ECCD-EE71-C756-9850C6353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93" name="그림 92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13B07C1E-A99E-1081-A8FF-2DB0663CF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9"/>
              <a:ext cx="531190" cy="632211"/>
            </a:xfrm>
            <a:prstGeom prst="rect">
              <a:avLst/>
            </a:prstGeom>
          </p:spPr>
        </p:pic>
        <p:pic>
          <p:nvPicPr>
            <p:cNvPr id="94" name="그림 93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EA459B14-6A6D-96F7-84C7-73B286A4C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0915" y="3117649"/>
              <a:ext cx="484290" cy="465543"/>
            </a:xfrm>
            <a:prstGeom prst="rect">
              <a:avLst/>
            </a:prstGeom>
          </p:spPr>
        </p:pic>
        <p:pic>
          <p:nvPicPr>
            <p:cNvPr id="95" name="그림 94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7BB57041-961D-E33B-927E-718EA135A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82C9F000-2F3C-521C-1A85-9A8713432344}"/>
                  </a:ext>
                </a:extLst>
              </p:cNvPr>
              <p:cNvSpPr txBox="1"/>
              <p:nvPr/>
            </p:nvSpPr>
            <p:spPr>
              <a:xfrm>
                <a:off x="5825217" y="3204622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=1/7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82C9F000-2F3C-521C-1A85-9A8713432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217" y="3204622"/>
                <a:ext cx="1952329" cy="276999"/>
              </a:xfrm>
              <a:prstGeom prst="rect">
                <a:avLst/>
              </a:prstGeom>
              <a:blipFill>
                <a:blip r:embed="rId17"/>
                <a:stretch>
                  <a:fillRect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F14B246-6199-4A99-7DDE-1691685658A3}"/>
                  </a:ext>
                </a:extLst>
              </p:cNvPr>
              <p:cNvSpPr txBox="1"/>
              <p:nvPr/>
            </p:nvSpPr>
            <p:spPr>
              <a:xfrm>
                <a:off x="6213486" y="3477162"/>
                <a:ext cx="11592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=2/4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F14B246-6199-4A99-7DDE-1691685658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3486" y="3477162"/>
                <a:ext cx="1159292" cy="276999"/>
              </a:xfrm>
              <a:prstGeom prst="rect">
                <a:avLst/>
              </a:prstGeom>
              <a:blipFill>
                <a:blip r:embed="rId18"/>
                <a:stretch>
                  <a:fillRect l="-4348" r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8" name="그룹 97">
            <a:extLst>
              <a:ext uri="{FF2B5EF4-FFF2-40B4-BE49-F238E27FC236}">
                <a16:creationId xmlns:a16="http://schemas.microsoft.com/office/drawing/2014/main" id="{9AC46A93-A033-01B3-6757-6F2CD64A3425}"/>
              </a:ext>
            </a:extLst>
          </p:cNvPr>
          <p:cNvGrpSpPr/>
          <p:nvPr/>
        </p:nvGrpSpPr>
        <p:grpSpPr>
          <a:xfrm>
            <a:off x="947480" y="4140233"/>
            <a:ext cx="4742015" cy="785514"/>
            <a:chOff x="828698" y="1897232"/>
            <a:chExt cx="7336017" cy="1897824"/>
          </a:xfrm>
        </p:grpSpPr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2216C243-F824-4E67-CA02-BC338111FECB}"/>
                </a:ext>
              </a:extLst>
            </p:cNvPr>
            <p:cNvSpPr/>
            <p:nvPr/>
          </p:nvSpPr>
          <p:spPr>
            <a:xfrm>
              <a:off x="828698" y="1897232"/>
              <a:ext cx="7310206" cy="1897824"/>
            </a:xfrm>
            <a:prstGeom prst="rect">
              <a:avLst/>
            </a:prstGeom>
            <a:solidFill>
              <a:schemeClr val="bg2">
                <a:lumMod val="9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101" name="직선 화살표 연결선 100">
              <a:extLst>
                <a:ext uri="{FF2B5EF4-FFF2-40B4-BE49-F238E27FC236}">
                  <a16:creationId xmlns:a16="http://schemas.microsoft.com/office/drawing/2014/main" id="{52B66703-0346-8137-8916-8099F3BE88D4}"/>
                </a:ext>
              </a:extLst>
            </p:cNvPr>
            <p:cNvCxnSpPr/>
            <p:nvPr/>
          </p:nvCxnSpPr>
          <p:spPr>
            <a:xfrm>
              <a:off x="828698" y="3795056"/>
              <a:ext cx="7336017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" name="그림 101" descr="픽셀, 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AF6F6487-48EE-5204-1BFB-E4C2ABB52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9521" y="2994183"/>
              <a:ext cx="562517" cy="592924"/>
            </a:xfrm>
            <a:prstGeom prst="rect">
              <a:avLst/>
            </a:prstGeom>
          </p:spPr>
        </p:pic>
        <p:pic>
          <p:nvPicPr>
            <p:cNvPr id="103" name="그림 102" descr="그래픽, 디자인, 픽셀이(가) 표시된 사진&#10;&#10;자동 생성된 설명">
              <a:extLst>
                <a:ext uri="{FF2B5EF4-FFF2-40B4-BE49-F238E27FC236}">
                  <a16:creationId xmlns:a16="http://schemas.microsoft.com/office/drawing/2014/main" id="{432D933D-66D4-A7BB-3684-909974EF7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997" y="3024661"/>
              <a:ext cx="415364" cy="417738"/>
            </a:xfrm>
            <a:prstGeom prst="rect">
              <a:avLst/>
            </a:prstGeom>
          </p:spPr>
        </p:pic>
        <p:pic>
          <p:nvPicPr>
            <p:cNvPr id="104" name="그림 103" descr="상징, 디자인이(가) 표시된 사진&#10;&#10;자동 생성된 설명">
              <a:extLst>
                <a:ext uri="{FF2B5EF4-FFF2-40B4-BE49-F238E27FC236}">
                  <a16:creationId xmlns:a16="http://schemas.microsoft.com/office/drawing/2014/main" id="{8427DAAB-BEC3-A30E-DEC0-613E7EA00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939" y="3045151"/>
              <a:ext cx="543545" cy="541956"/>
            </a:xfrm>
            <a:prstGeom prst="rect">
              <a:avLst/>
            </a:prstGeom>
          </p:spPr>
        </p:pic>
        <p:pic>
          <p:nvPicPr>
            <p:cNvPr id="105" name="그림 104" descr="디자인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9D50DB8A-A432-E3BB-CFCD-7487A0717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1" y="3126658"/>
              <a:ext cx="422046" cy="491374"/>
            </a:xfrm>
            <a:prstGeom prst="rect">
              <a:avLst/>
            </a:prstGeom>
          </p:spPr>
        </p:pic>
        <p:pic>
          <p:nvPicPr>
            <p:cNvPr id="106" name="그림 105" descr="상징, 픽셀, 디자인이(가) 표시된 사진&#10;&#10;자동 생성된 설명">
              <a:extLst>
                <a:ext uri="{FF2B5EF4-FFF2-40B4-BE49-F238E27FC236}">
                  <a16:creationId xmlns:a16="http://schemas.microsoft.com/office/drawing/2014/main" id="{1852E314-AFDF-61E6-D895-1F0DCD97C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9484" y="2857500"/>
              <a:ext cx="805331" cy="845480"/>
            </a:xfrm>
            <a:prstGeom prst="rect">
              <a:avLst/>
            </a:prstGeom>
          </p:spPr>
        </p:pic>
        <p:pic>
          <p:nvPicPr>
            <p:cNvPr id="107" name="그림 106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FCE12429-3DB8-B6B9-6BE1-F550B9A38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4368" y="3067608"/>
              <a:ext cx="611223" cy="592924"/>
            </a:xfrm>
            <a:prstGeom prst="rect">
              <a:avLst/>
            </a:prstGeom>
          </p:spPr>
        </p:pic>
        <p:pic>
          <p:nvPicPr>
            <p:cNvPr id="108" name="그림 107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811DD6F7-F806-8D09-89F9-566249FBE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6914" y="3117650"/>
              <a:ext cx="491064" cy="420912"/>
            </a:xfrm>
            <a:prstGeom prst="rect">
              <a:avLst/>
            </a:prstGeom>
          </p:spPr>
        </p:pic>
        <p:pic>
          <p:nvPicPr>
            <p:cNvPr id="109" name="그림 108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6779EF19-6C5A-B158-5B91-7E644D4EB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182" y="3022038"/>
              <a:ext cx="591651" cy="657182"/>
            </a:xfrm>
            <a:prstGeom prst="rect">
              <a:avLst/>
            </a:prstGeom>
          </p:spPr>
        </p:pic>
        <p:pic>
          <p:nvPicPr>
            <p:cNvPr id="110" name="그림 109" descr="디자인, 픽셀이(가) 표시된 사진&#10;&#10;자동 생성된 설명">
              <a:extLst>
                <a:ext uri="{FF2B5EF4-FFF2-40B4-BE49-F238E27FC236}">
                  <a16:creationId xmlns:a16="http://schemas.microsoft.com/office/drawing/2014/main" id="{720085AD-D631-16FD-6C4E-BC4985B07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36" y="3006669"/>
              <a:ext cx="531190" cy="632211"/>
            </a:xfrm>
            <a:prstGeom prst="rect">
              <a:avLst/>
            </a:prstGeom>
          </p:spPr>
        </p:pic>
        <p:pic>
          <p:nvPicPr>
            <p:cNvPr id="111" name="그림 110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3CCAD576-E960-AA3A-E07F-A8F3BBE32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0915" y="3117649"/>
              <a:ext cx="484290" cy="465543"/>
            </a:xfrm>
            <a:prstGeom prst="rect">
              <a:avLst/>
            </a:prstGeom>
          </p:spPr>
        </p:pic>
        <p:pic>
          <p:nvPicPr>
            <p:cNvPr id="112" name="그림 111" descr="픽셀, 디자인이(가) 표시된 사진&#10;&#10;자동 생성된 설명">
              <a:extLst>
                <a:ext uri="{FF2B5EF4-FFF2-40B4-BE49-F238E27FC236}">
                  <a16:creationId xmlns:a16="http://schemas.microsoft.com/office/drawing/2014/main" id="{53E97A9C-E1B5-C115-3BBB-1B08E086A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4289" y="3091062"/>
              <a:ext cx="491064" cy="45260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7816BD21-B7DB-5A55-0366-1CC8010011DC}"/>
                  </a:ext>
                </a:extLst>
              </p:cNvPr>
              <p:cNvSpPr txBox="1"/>
              <p:nvPr/>
            </p:nvSpPr>
            <p:spPr>
              <a:xfrm>
                <a:off x="5825217" y="4179681"/>
                <a:ext cx="19523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=0/7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7816BD21-B7DB-5A55-0366-1CC801001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217" y="4179681"/>
                <a:ext cx="1952329" cy="276999"/>
              </a:xfrm>
              <a:prstGeom prst="rect">
                <a:avLst/>
              </a:prstGeom>
              <a:blipFill>
                <a:blip r:embed="rId19"/>
                <a:stretch>
                  <a:fillRect t="-4545" b="-4090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0E35F93-42B3-05E7-35CD-744EE83C78D5}"/>
                  </a:ext>
                </a:extLst>
              </p:cNvPr>
              <p:cNvSpPr txBox="1"/>
              <p:nvPr/>
            </p:nvSpPr>
            <p:spPr>
              <a:xfrm>
                <a:off x="6213486" y="4452221"/>
                <a:ext cx="11592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=0/4</m:t>
                      </m:r>
                    </m:oMath>
                  </m:oMathPara>
                </a14:m>
                <a:endParaRPr kumimoji="1" lang="ko-KR" altLang="en-US" sz="1800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0E35F93-42B3-05E7-35CD-744EE83C7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3486" y="4452221"/>
                <a:ext cx="1159292" cy="276999"/>
              </a:xfrm>
              <a:prstGeom prst="rect">
                <a:avLst/>
              </a:prstGeom>
              <a:blipFill>
                <a:blip r:embed="rId20"/>
                <a:stretch>
                  <a:fillRect l="-4348" t="-4348" r="-4348" b="-347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8129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ABFF8-C793-0F5B-4330-FCBCC6075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9170EDF7-C94C-5DDB-47A5-5F79BC3B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3</a:t>
            </a:r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 PR, </a:t>
            </a:r>
            <a:r>
              <a:rPr lang="en-US" altLang="ko-KR" b="1" dirty="0">
                <a:latin typeface="Paperlogy 6 SemiBold" pitchFamily="2" charset="-127"/>
                <a:ea typeface="Paperlogy 6 SemiBold" pitchFamily="2" charset="-127"/>
              </a:rPr>
              <a:t>ROC Curve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C0514B9-8D38-74D1-2B5A-6449152C8E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18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CA032B-F43C-7DDD-80F4-F107731C5B4E}"/>
                  </a:ext>
                </a:extLst>
              </p:cNvPr>
              <p:cNvSpPr txBox="1"/>
              <p:nvPr/>
            </p:nvSpPr>
            <p:spPr>
              <a:xfrm>
                <a:off x="1188472" y="1573046"/>
                <a:ext cx="2193742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CA032B-F43C-7DDD-80F4-F107731C5B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8472" y="1573046"/>
                <a:ext cx="2193742" cy="523157"/>
              </a:xfrm>
              <a:prstGeom prst="rect">
                <a:avLst/>
              </a:prstGeom>
              <a:blipFill>
                <a:blip r:embed="rId2"/>
                <a:stretch>
                  <a:fillRect l="-1724" t="-2326" r="-1724" b="-930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4D1016E-3FA2-94A0-9CC0-AEE8C662DA2E}"/>
                  </a:ext>
                </a:extLst>
              </p:cNvPr>
              <p:cNvSpPr txBox="1"/>
              <p:nvPr/>
            </p:nvSpPr>
            <p:spPr>
              <a:xfrm>
                <a:off x="1188472" y="2356211"/>
                <a:ext cx="1874872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800" b="0" i="0" smtClean="0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𝑒𝑐𝑎𝑙𝑙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4D1016E-3FA2-94A0-9CC0-AEE8C662DA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8472" y="2356211"/>
                <a:ext cx="1874872" cy="523157"/>
              </a:xfrm>
              <a:prstGeom prst="rect">
                <a:avLst/>
              </a:prstGeom>
              <a:blipFill>
                <a:blip r:embed="rId3"/>
                <a:stretch>
                  <a:fillRect l="-2013" t="-2381" r="-2013" b="-119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9C436AE-2842-A72F-6615-14FE6E8BC283}"/>
                  </a:ext>
                </a:extLst>
              </p:cNvPr>
              <p:cNvSpPr txBox="1"/>
              <p:nvPr/>
            </p:nvSpPr>
            <p:spPr>
              <a:xfrm>
                <a:off x="5761788" y="1546045"/>
                <a:ext cx="1717201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𝑇𝑃𝑅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9C436AE-2842-A72F-6615-14FE6E8BC2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1788" y="1546045"/>
                <a:ext cx="1717201" cy="523157"/>
              </a:xfrm>
              <a:prstGeom prst="rect">
                <a:avLst/>
              </a:prstGeom>
              <a:blipFill>
                <a:blip r:embed="rId4"/>
                <a:stretch>
                  <a:fillRect l="-2206" t="-2381" r="-2206" b="-119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FF820E-443F-15DC-55CB-23013B13A006}"/>
                  </a:ext>
                </a:extLst>
              </p:cNvPr>
              <p:cNvSpPr txBox="1"/>
              <p:nvPr/>
            </p:nvSpPr>
            <p:spPr>
              <a:xfrm>
                <a:off x="5761788" y="2334343"/>
                <a:ext cx="1720407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𝐹𝑃𝑅</m:t>
                      </m:r>
                      <m:r>
                        <a:rPr kumimoji="1" lang="en-US" altLang="ko-KR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kumimoji="1" lang="en-US" altLang="ko-KR" sz="1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kumimoji="1" lang="ko-KR" altLang="en-US" sz="18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FF820E-443F-15DC-55CB-23013B13A0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1788" y="2334343"/>
                <a:ext cx="1720407" cy="523157"/>
              </a:xfrm>
              <a:prstGeom prst="rect">
                <a:avLst/>
              </a:prstGeom>
              <a:blipFill>
                <a:blip r:embed="rId5"/>
                <a:stretch>
                  <a:fillRect l="-2206" t="-2326" r="-2941" b="-930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519D67A-5EE4-D2E3-0AF0-C1E6F537D9E8}"/>
              </a:ext>
            </a:extLst>
          </p:cNvPr>
          <p:cNvSpPr txBox="1"/>
          <p:nvPr/>
        </p:nvSpPr>
        <p:spPr>
          <a:xfrm>
            <a:off x="262467" y="1315212"/>
            <a:ext cx="61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latin typeface="Paperlogy 4 Regular" pitchFamily="2" charset="-127"/>
                <a:ea typeface="Paperlogy 4 Regular" pitchFamily="2" charset="-127"/>
              </a:rPr>
              <a:t>PR</a:t>
            </a:r>
            <a:endParaRPr kumimoji="1" lang="ko-KR" altLang="en-US" sz="2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D5218F-8551-7871-1933-A17BF8EB9F33}"/>
              </a:ext>
            </a:extLst>
          </p:cNvPr>
          <p:cNvSpPr txBox="1"/>
          <p:nvPr/>
        </p:nvSpPr>
        <p:spPr>
          <a:xfrm>
            <a:off x="4571998" y="1315212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latin typeface="Paperlogy 4 Regular" pitchFamily="2" charset="-127"/>
                <a:ea typeface="Paperlogy 4 Regular" pitchFamily="2" charset="-127"/>
              </a:rPr>
              <a:t>ROC</a:t>
            </a:r>
            <a:endParaRPr kumimoji="1" lang="ko-KR" altLang="en-US" sz="2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156166-81D4-42F4-291D-A4B3AEDE1B38}"/>
              </a:ext>
            </a:extLst>
          </p:cNvPr>
          <p:cNvSpPr txBox="1"/>
          <p:nvPr/>
        </p:nvSpPr>
        <p:spPr>
          <a:xfrm>
            <a:off x="574172" y="3755668"/>
            <a:ext cx="38988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more interested in TP</a:t>
            </a:r>
          </a:p>
          <a:p>
            <a:r>
              <a:rPr lang="en" altLang="ko-KR" sz="1100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the percentage of negative-positive classes is </a:t>
            </a:r>
            <a:r>
              <a:rPr lang="en" altLang="ko-KR" sz="1100" dirty="0">
                <a:solidFill>
                  <a:srgbClr val="FF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similar</a:t>
            </a:r>
            <a:endParaRPr kumimoji="1" lang="ko-KR" altLang="en-US" sz="1100" dirty="0">
              <a:solidFill>
                <a:srgbClr val="FF0000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C2568F-C84C-79C9-CF13-E2D7103B3C6B}"/>
              </a:ext>
            </a:extLst>
          </p:cNvPr>
          <p:cNvSpPr txBox="1"/>
          <p:nvPr/>
        </p:nvSpPr>
        <p:spPr>
          <a:xfrm>
            <a:off x="4571998" y="3752136"/>
            <a:ext cx="40366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the percentage of negative-positive classes is </a:t>
            </a:r>
            <a:r>
              <a:rPr lang="en-US" altLang="ko-KR" sz="1100" dirty="0">
                <a:solidFill>
                  <a:srgbClr val="FF0000"/>
                </a:solidFill>
                <a:latin typeface="Paperlogy 4 Regular" pitchFamily="2" charset="-127"/>
                <a:ea typeface="Paperlogy 4 Regular" pitchFamily="2" charset="-127"/>
              </a:rPr>
              <a:t>different</a:t>
            </a:r>
            <a:endParaRPr kumimoji="1" lang="ko-KR" altLang="en-US" sz="1100" dirty="0">
              <a:solidFill>
                <a:srgbClr val="FF0000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3488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F59EE-4D59-6506-4031-5E54D714B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C603F430-83E2-6330-9169-20FD7E67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3.3.</a:t>
            </a:r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3</a:t>
            </a:r>
            <a:r>
              <a:rPr lang="en" altLang="ko-KR" sz="3200" b="1" dirty="0">
                <a:latin typeface="Paperlogy 6 SemiBold" pitchFamily="2" charset="-127"/>
                <a:ea typeface="Paperlogy 6 SemiBold" pitchFamily="2" charset="-127"/>
              </a:rPr>
              <a:t> PR, </a:t>
            </a:r>
            <a:r>
              <a:rPr lang="en-US" altLang="ko-KR" b="1" dirty="0">
                <a:latin typeface="Paperlogy 6 SemiBold" pitchFamily="2" charset="-127"/>
                <a:ea typeface="Paperlogy 6 SemiBold" pitchFamily="2" charset="-127"/>
              </a:rPr>
              <a:t>ROC Curve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447EE5-BDAF-0F5B-58A5-B3CB0FC80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19</a:t>
            </a:fld>
            <a:endParaRPr kumimoji="1" lang="ko-Kore-KR" alt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E2708F7-D804-4C24-7462-0EB9A47ED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67" y="1379060"/>
            <a:ext cx="2590536" cy="197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3B875D98-A866-7D3D-1877-446D45665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67" y="3429707"/>
            <a:ext cx="2590537" cy="195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>
            <a:extLst>
              <a:ext uri="{FF2B5EF4-FFF2-40B4-BE49-F238E27FC236}">
                <a16:creationId xmlns:a16="http://schemas.microsoft.com/office/drawing/2014/main" id="{0184221C-B262-C2B2-BA28-C752C7539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306" y="1379060"/>
            <a:ext cx="2590536" cy="197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6" name="Picture 8">
            <a:extLst>
              <a:ext uri="{FF2B5EF4-FFF2-40B4-BE49-F238E27FC236}">
                <a16:creationId xmlns:a16="http://schemas.microsoft.com/office/drawing/2014/main" id="{467D6F44-42D9-CD14-7A96-EB7C710F4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723" y="3429707"/>
            <a:ext cx="2601119" cy="1951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6A4340E9-A937-1FA7-E45A-06EFF9C977EE}"/>
              </a:ext>
            </a:extLst>
          </p:cNvPr>
          <p:cNvSpPr txBox="1"/>
          <p:nvPr/>
        </p:nvSpPr>
        <p:spPr>
          <a:xfrm>
            <a:off x="2340089" y="1033557"/>
            <a:ext cx="177330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Positive rate = 1.0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71636D7-F28C-EF51-C4CB-3A46B21FFAE3}"/>
              </a:ext>
            </a:extLst>
          </p:cNvPr>
          <p:cNvSpPr txBox="1"/>
          <p:nvPr/>
        </p:nvSpPr>
        <p:spPr>
          <a:xfrm>
            <a:off x="5469636" y="1029012"/>
            <a:ext cx="177330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Positive rate = 0.1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4E6DBFA-C74B-69CC-A8DB-0333714F5F23}"/>
              </a:ext>
            </a:extLst>
          </p:cNvPr>
          <p:cNvSpPr txBox="1"/>
          <p:nvPr/>
        </p:nvSpPr>
        <p:spPr>
          <a:xfrm>
            <a:off x="424626" y="2211722"/>
            <a:ext cx="105272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PR-Curve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505FB12-F8B6-5D58-518A-6CBC4F75F869}"/>
              </a:ext>
            </a:extLst>
          </p:cNvPr>
          <p:cNvSpPr txBox="1"/>
          <p:nvPr/>
        </p:nvSpPr>
        <p:spPr>
          <a:xfrm>
            <a:off x="424626" y="4251387"/>
            <a:ext cx="120981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ROC-Curve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687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FCC8-3962-7525-8095-4C33AC33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kumimoji="1" lang="en-US" altLang="ko-KR" sz="4000" dirty="0"/>
              <a:t>INDEX</a:t>
            </a:r>
            <a:endParaRPr kumimoji="1" lang="ko-KR" altLang="en-US" sz="40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9B378F-306B-F105-955E-9A3680A76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0. Machine Learning Preview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3.1 MNIST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3.2</a:t>
            </a:r>
            <a:r>
              <a:rPr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Training</a:t>
            </a:r>
            <a:r>
              <a:rPr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a </a:t>
            </a:r>
            <a:r>
              <a:rPr lang="en" altLang="ko-KR" sz="2200" b="1" dirty="0">
                <a:latin typeface="Paperlogy 6 SemiBold" pitchFamily="2" charset="-127"/>
                <a:ea typeface="Paperlogy 6 SemiBold" pitchFamily="2" charset="-127"/>
              </a:rPr>
              <a:t>Binary classifier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3.3</a:t>
            </a:r>
            <a:r>
              <a:rPr lang="en" altLang="ko-KR" sz="2200" b="1" dirty="0">
                <a:latin typeface="Paperlogy 6 SemiBold" pitchFamily="2" charset="-127"/>
                <a:ea typeface="Paperlogy 6 SemiBold" pitchFamily="2" charset="-127"/>
              </a:rPr>
              <a:t> Performance Measures</a:t>
            </a:r>
          </a:p>
          <a:p>
            <a:pPr marL="704861" lvl="1" indent="-323948">
              <a:lnSpc>
                <a:spcPct val="130000"/>
              </a:lnSpc>
            </a:pPr>
            <a:r>
              <a:rPr lang="en" altLang="ko-KR" sz="2033" b="1" dirty="0">
                <a:latin typeface="Paperlogy 6 SemiBold" pitchFamily="2" charset="-127"/>
                <a:ea typeface="Paperlogy 6 SemiBold" pitchFamily="2" charset="-127"/>
              </a:rPr>
              <a:t>3.3.1 Confusion Matrix</a:t>
            </a:r>
          </a:p>
          <a:p>
            <a:pPr marL="704861" lvl="1" indent="-323948">
              <a:lnSpc>
                <a:spcPct val="130000"/>
              </a:lnSpc>
            </a:pPr>
            <a:r>
              <a:rPr lang="en" altLang="ko-KR" sz="2033" b="1" dirty="0">
                <a:latin typeface="Paperlogy 6 SemiBold" pitchFamily="2" charset="-127"/>
                <a:ea typeface="Paperlogy 6 SemiBold" pitchFamily="2" charset="-127"/>
              </a:rPr>
              <a:t>3.3.2 </a:t>
            </a:r>
            <a:r>
              <a:rPr lang="en-US" altLang="ko-KR" sz="2033" b="1" dirty="0">
                <a:latin typeface="Paperlogy 6 SemiBold" pitchFamily="2" charset="-127"/>
                <a:ea typeface="Paperlogy 6 SemiBold" pitchFamily="2" charset="-127"/>
              </a:rPr>
              <a:t>Precision / Recall Trade-Off</a:t>
            </a:r>
          </a:p>
          <a:p>
            <a:pPr marL="704861" lvl="1" indent="-323948">
              <a:lnSpc>
                <a:spcPct val="130000"/>
              </a:lnSpc>
            </a:pPr>
            <a:r>
              <a:rPr lang="en-US" altLang="ko-KR" sz="2033" b="1" dirty="0">
                <a:latin typeface="Paperlogy 6 SemiBold" pitchFamily="2" charset="-127"/>
                <a:ea typeface="Paperlogy 6 SemiBold" pitchFamily="2" charset="-127"/>
              </a:rPr>
              <a:t>3.3.3 PR, ROC Curve</a:t>
            </a:r>
          </a:p>
          <a:p>
            <a:pPr marL="704861" lvl="1" indent="-323948">
              <a:lnSpc>
                <a:spcPct val="130000"/>
              </a:lnSpc>
            </a:pPr>
            <a:r>
              <a:rPr lang="en-US" altLang="ko-KR" sz="2033" b="1" dirty="0">
                <a:latin typeface="Paperlogy 6 SemiBold" pitchFamily="2" charset="-127"/>
                <a:ea typeface="Paperlogy 6 SemiBold" pitchFamily="2" charset="-127"/>
              </a:rPr>
              <a:t>3.3.4 AUC</a:t>
            </a:r>
          </a:p>
        </p:txBody>
      </p:sp>
    </p:spTree>
    <p:extLst>
      <p:ext uri="{BB962C8B-B14F-4D97-AF65-F5344CB8AC3E}">
        <p14:creationId xmlns:p14="http://schemas.microsoft.com/office/powerpoint/2010/main" val="1283948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3E0255-852E-5ADD-DA5D-0309DB197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3.3.4 AUC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9F344F-699C-5D5E-4E3A-7698683CC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20</a:t>
            </a:fld>
            <a:endParaRPr kumimoji="1" lang="ko-Kore-KR" altLang="en-US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C60440C2-BFF9-B729-537A-007C76681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073" y="1580242"/>
            <a:ext cx="4387850" cy="3343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543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FC48B-8B3F-F068-4C57-3855582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Thank You For Listening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5D3116C-913D-F4AF-49F4-E2A922FB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119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Machine Learning Preview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2F9BC2B2-EEF0-DC3A-6932-756DCB61C4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6828300"/>
              </p:ext>
            </p:extLst>
          </p:nvPr>
        </p:nvGraphicFramePr>
        <p:xfrm>
          <a:off x="1427602" y="1263805"/>
          <a:ext cx="6288792" cy="395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7812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AA754-E3C1-8826-6909-43A17BC42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7CEED5B-089A-0184-B6E3-E426B238A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b="1" dirty="0">
                <a:latin typeface="Paperlogy 6 SemiBold" pitchFamily="2" charset="-127"/>
                <a:ea typeface="Paperlogy 6 SemiBold" pitchFamily="2" charset="-127"/>
              </a:rPr>
              <a:t>Machine Learning Preview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040E00-8681-EA9D-62FC-81807A427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97217F52-A7FA-C406-0453-84F4713E65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6526889"/>
              </p:ext>
            </p:extLst>
          </p:nvPr>
        </p:nvGraphicFramePr>
        <p:xfrm>
          <a:off x="1427602" y="1263805"/>
          <a:ext cx="6288792" cy="395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853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DBD7C8A-123A-F08C-5FF3-7F2847B4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854927"/>
          </a:xfrm>
        </p:spPr>
        <p:txBody>
          <a:bodyPr/>
          <a:lstStyle/>
          <a:p>
            <a:r>
              <a:rPr lang="en-US" altLang="ko-KR" dirty="0"/>
              <a:t>3.1 MNIST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CA935B3-D0AB-76E4-4AB3-701B3A73F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AF5981AE-BCA2-7308-89C0-315F289DFA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20"/>
          <a:stretch/>
        </p:blipFill>
        <p:spPr bwMode="auto">
          <a:xfrm>
            <a:off x="780209" y="1550986"/>
            <a:ext cx="2609385" cy="261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1009D02E-E0B3-BFC9-C2EE-B9FC1202811B}"/>
              </a:ext>
            </a:extLst>
          </p:cNvPr>
          <p:cNvGrpSpPr/>
          <p:nvPr/>
        </p:nvGrpSpPr>
        <p:grpSpPr>
          <a:xfrm>
            <a:off x="5754407" y="1550986"/>
            <a:ext cx="2609385" cy="2613025"/>
            <a:chOff x="5498685" y="1550987"/>
            <a:chExt cx="2609385" cy="2613025"/>
          </a:xfrm>
        </p:grpSpPr>
        <p:pic>
          <p:nvPicPr>
            <p:cNvPr id="9" name="Picture 2" descr="post-thumbnail">
              <a:extLst>
                <a:ext uri="{FF2B5EF4-FFF2-40B4-BE49-F238E27FC236}">
                  <a16:creationId xmlns:a16="http://schemas.microsoft.com/office/drawing/2014/main" id="{F2660A83-436A-A9A8-1CBC-14876C1E12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420"/>
            <a:stretch/>
          </p:blipFill>
          <p:spPr bwMode="auto">
            <a:xfrm>
              <a:off x="5498685" y="1550987"/>
              <a:ext cx="2609385" cy="261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post-thumbnail">
              <a:extLst>
                <a:ext uri="{FF2B5EF4-FFF2-40B4-BE49-F238E27FC236}">
                  <a16:creationId xmlns:a16="http://schemas.microsoft.com/office/drawing/2014/main" id="{68213E68-E6C9-0E00-4DA5-3D63835742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2" r="61005"/>
            <a:stretch/>
          </p:blipFill>
          <p:spPr bwMode="auto">
            <a:xfrm>
              <a:off x="5563891" y="1550987"/>
              <a:ext cx="2200760" cy="261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13F7AD7-39F2-1278-8671-4468061E39CE}"/>
              </a:ext>
            </a:extLst>
          </p:cNvPr>
          <p:cNvSpPr txBox="1"/>
          <p:nvPr/>
        </p:nvSpPr>
        <p:spPr>
          <a:xfrm>
            <a:off x="4019603" y="1720312"/>
            <a:ext cx="11047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200" dirty="0"/>
              <a:t>==</a:t>
            </a:r>
            <a:endParaRPr kumimoji="1" lang="ko-KR" altLang="en-US" sz="7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FBBE18-8443-C5FA-FF47-9F9EC2C1EFD4}"/>
              </a:ext>
            </a:extLst>
          </p:cNvPr>
          <p:cNvSpPr txBox="1"/>
          <p:nvPr/>
        </p:nvSpPr>
        <p:spPr>
          <a:xfrm>
            <a:off x="4098954" y="2787112"/>
            <a:ext cx="9460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200" dirty="0"/>
              <a:t>!=</a:t>
            </a:r>
            <a:endParaRPr kumimoji="1"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711648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558B761-90C3-ADFE-2788-0F9525EA79E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215E24A5-3F21-8107-3373-96A166C0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08"/>
            <a:ext cx="9144000" cy="886120"/>
          </a:xfrm>
        </p:spPr>
        <p:txBody>
          <a:bodyPr/>
          <a:lstStyle/>
          <a:p>
            <a:r>
              <a:rPr kumimoji="1" lang="en-US" altLang="ko-KR" dirty="0"/>
              <a:t>3.2 Training a Binary Classifier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7FD1926-F724-CC28-D35E-30FA31565322}"/>
              </a:ext>
            </a:extLst>
          </p:cNvPr>
          <p:cNvSpPr/>
          <p:nvPr/>
        </p:nvSpPr>
        <p:spPr>
          <a:xfrm>
            <a:off x="1464963" y="2612755"/>
            <a:ext cx="556002" cy="5560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2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DD1315F-DBA5-86F4-D7E0-9F17A6A6AE09}"/>
              </a:ext>
            </a:extLst>
          </p:cNvPr>
          <p:cNvSpPr/>
          <p:nvPr/>
        </p:nvSpPr>
        <p:spPr>
          <a:xfrm>
            <a:off x="523069" y="2051009"/>
            <a:ext cx="556002" cy="55600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0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5C67382-CA74-4D43-7085-CB61882E4288}"/>
              </a:ext>
            </a:extLst>
          </p:cNvPr>
          <p:cNvSpPr/>
          <p:nvPr/>
        </p:nvSpPr>
        <p:spPr>
          <a:xfrm>
            <a:off x="1429075" y="1773008"/>
            <a:ext cx="556002" cy="5560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1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363E736-35FD-6354-0997-D664952DBBFB}"/>
              </a:ext>
            </a:extLst>
          </p:cNvPr>
          <p:cNvSpPr/>
          <p:nvPr/>
        </p:nvSpPr>
        <p:spPr>
          <a:xfrm>
            <a:off x="2627062" y="2606298"/>
            <a:ext cx="556002" cy="5560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8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1C10B78-4B87-115E-CB62-CC387A68945F}"/>
              </a:ext>
            </a:extLst>
          </p:cNvPr>
          <p:cNvSpPr/>
          <p:nvPr/>
        </p:nvSpPr>
        <p:spPr>
          <a:xfrm>
            <a:off x="641244" y="2884299"/>
            <a:ext cx="556002" cy="556002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7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EA5A060-2CAC-8230-955F-22A4B7EDF3CC}"/>
              </a:ext>
            </a:extLst>
          </p:cNvPr>
          <p:cNvSpPr/>
          <p:nvPr/>
        </p:nvSpPr>
        <p:spPr>
          <a:xfrm>
            <a:off x="2353582" y="3439332"/>
            <a:ext cx="556002" cy="556002"/>
          </a:xfrm>
          <a:prstGeom prst="ellipse">
            <a:avLst/>
          </a:prstGeom>
          <a:solidFill>
            <a:srgbClr val="EDE6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6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E7B71BA-C627-2BF6-2717-62E36F150562}"/>
              </a:ext>
            </a:extLst>
          </p:cNvPr>
          <p:cNvSpPr/>
          <p:nvPr/>
        </p:nvSpPr>
        <p:spPr>
          <a:xfrm>
            <a:off x="1707076" y="3757008"/>
            <a:ext cx="556002" cy="55600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4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6EA161B-7BDB-8508-65CE-679FE4B10F53}"/>
              </a:ext>
            </a:extLst>
          </p:cNvPr>
          <p:cNvSpPr/>
          <p:nvPr/>
        </p:nvSpPr>
        <p:spPr>
          <a:xfrm>
            <a:off x="825384" y="3771900"/>
            <a:ext cx="556002" cy="5560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3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A7DA5D3-8444-A4B2-6A79-C44BA7FE6921}"/>
              </a:ext>
            </a:extLst>
          </p:cNvPr>
          <p:cNvSpPr/>
          <p:nvPr/>
        </p:nvSpPr>
        <p:spPr>
          <a:xfrm>
            <a:off x="3183064" y="3215898"/>
            <a:ext cx="556002" cy="55600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5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4FA3298-1E83-038C-A737-610AA9118DCE}"/>
              </a:ext>
            </a:extLst>
          </p:cNvPr>
          <p:cNvSpPr/>
          <p:nvPr/>
        </p:nvSpPr>
        <p:spPr>
          <a:xfrm>
            <a:off x="2306792" y="1880890"/>
            <a:ext cx="556002" cy="55600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9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DABB50BE-3C5F-72CD-3BDD-881B2BECF167}"/>
              </a:ext>
            </a:extLst>
          </p:cNvPr>
          <p:cNvCxnSpPr/>
          <p:nvPr/>
        </p:nvCxnSpPr>
        <p:spPr>
          <a:xfrm flipH="1">
            <a:off x="2107772" y="1611824"/>
            <a:ext cx="155306" cy="1681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51580952-D2E1-ADFB-4EF0-39272F39B620}"/>
              </a:ext>
            </a:extLst>
          </p:cNvPr>
          <p:cNvCxnSpPr>
            <a:cxnSpLocks/>
          </p:cNvCxnSpPr>
          <p:nvPr/>
        </p:nvCxnSpPr>
        <p:spPr>
          <a:xfrm flipH="1">
            <a:off x="2107772" y="1957992"/>
            <a:ext cx="1075292" cy="13353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5101715E-A9A2-924F-609E-42BB1A59099C}"/>
              </a:ext>
            </a:extLst>
          </p:cNvPr>
          <p:cNvCxnSpPr>
            <a:cxnSpLocks/>
          </p:cNvCxnSpPr>
          <p:nvPr/>
        </p:nvCxnSpPr>
        <p:spPr>
          <a:xfrm flipH="1">
            <a:off x="2107772" y="3091912"/>
            <a:ext cx="1995278" cy="2014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69109FF3-415F-1CE4-8C43-B129FD823C03}"/>
              </a:ext>
            </a:extLst>
          </p:cNvPr>
          <p:cNvCxnSpPr>
            <a:cxnSpLocks/>
          </p:cNvCxnSpPr>
          <p:nvPr/>
        </p:nvCxnSpPr>
        <p:spPr>
          <a:xfrm flipH="1" flipV="1">
            <a:off x="2761406" y="3215898"/>
            <a:ext cx="803998" cy="10306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B3A9866A-C5A3-39F4-51AC-9570C1DA8C91}"/>
              </a:ext>
            </a:extLst>
          </p:cNvPr>
          <p:cNvCxnSpPr>
            <a:cxnSpLocks/>
          </p:cNvCxnSpPr>
          <p:nvPr/>
        </p:nvCxnSpPr>
        <p:spPr>
          <a:xfrm>
            <a:off x="2121579" y="3293390"/>
            <a:ext cx="500827" cy="1464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6B3F7A48-0BA6-0918-A374-9EB3D6EC939D}"/>
              </a:ext>
            </a:extLst>
          </p:cNvPr>
          <p:cNvCxnSpPr>
            <a:cxnSpLocks/>
          </p:cNvCxnSpPr>
          <p:nvPr/>
        </p:nvCxnSpPr>
        <p:spPr>
          <a:xfrm flipH="1">
            <a:off x="1051256" y="3293390"/>
            <a:ext cx="1053162" cy="14103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613470C5-7B76-05CC-71AF-DF2644CB3700}"/>
              </a:ext>
            </a:extLst>
          </p:cNvPr>
          <p:cNvCxnSpPr>
            <a:cxnSpLocks/>
          </p:cNvCxnSpPr>
          <p:nvPr/>
        </p:nvCxnSpPr>
        <p:spPr>
          <a:xfrm>
            <a:off x="1276475" y="1800709"/>
            <a:ext cx="208296" cy="2321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id="{026EBE1F-3811-DA3F-467C-3CDECB4D9B48}"/>
              </a:ext>
            </a:extLst>
          </p:cNvPr>
          <p:cNvCxnSpPr>
            <a:cxnSpLocks/>
          </p:cNvCxnSpPr>
          <p:nvPr/>
        </p:nvCxnSpPr>
        <p:spPr>
          <a:xfrm flipH="1">
            <a:off x="293502" y="2330301"/>
            <a:ext cx="1890246" cy="5950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9C38BA3C-12DE-ACD2-CF25-08DA5368FB34}"/>
              </a:ext>
            </a:extLst>
          </p:cNvPr>
          <p:cNvCxnSpPr>
            <a:cxnSpLocks/>
          </p:cNvCxnSpPr>
          <p:nvPr/>
        </p:nvCxnSpPr>
        <p:spPr>
          <a:xfrm flipH="1">
            <a:off x="140938" y="3405753"/>
            <a:ext cx="1281527" cy="644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오른쪽 화살표[R] 43">
            <a:extLst>
              <a:ext uri="{FF2B5EF4-FFF2-40B4-BE49-F238E27FC236}">
                <a16:creationId xmlns:a16="http://schemas.microsoft.com/office/drawing/2014/main" id="{A5B72C21-7B2F-772D-18E6-A0F44B4D3CB9}"/>
              </a:ext>
            </a:extLst>
          </p:cNvPr>
          <p:cNvSpPr/>
          <p:nvPr/>
        </p:nvSpPr>
        <p:spPr>
          <a:xfrm>
            <a:off x="4082796" y="2359608"/>
            <a:ext cx="978408" cy="6711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E6ACB50-693A-A431-A763-80C714B926F3}"/>
              </a:ext>
            </a:extLst>
          </p:cNvPr>
          <p:cNvSpPr/>
          <p:nvPr/>
        </p:nvSpPr>
        <p:spPr>
          <a:xfrm>
            <a:off x="6516938" y="2554636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2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5C3254E-70AF-CEC7-6D3E-68FDC9E96243}"/>
              </a:ext>
            </a:extLst>
          </p:cNvPr>
          <p:cNvSpPr/>
          <p:nvPr/>
        </p:nvSpPr>
        <p:spPr>
          <a:xfrm>
            <a:off x="5575044" y="1992890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0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EDCA79D2-1560-FD7A-9720-60407EA0D0EB}"/>
              </a:ext>
            </a:extLst>
          </p:cNvPr>
          <p:cNvSpPr/>
          <p:nvPr/>
        </p:nvSpPr>
        <p:spPr>
          <a:xfrm>
            <a:off x="6481050" y="1714889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1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954D72F-3780-8F7C-94AC-815AA0AF045D}"/>
              </a:ext>
            </a:extLst>
          </p:cNvPr>
          <p:cNvSpPr/>
          <p:nvPr/>
        </p:nvSpPr>
        <p:spPr>
          <a:xfrm>
            <a:off x="7679037" y="2548179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8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DCD6160D-A6C0-19C1-CD0C-911A25331823}"/>
              </a:ext>
            </a:extLst>
          </p:cNvPr>
          <p:cNvSpPr/>
          <p:nvPr/>
        </p:nvSpPr>
        <p:spPr>
          <a:xfrm>
            <a:off x="5693219" y="2826180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7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CA7B75DA-85FF-BADF-DB3F-61B40B869849}"/>
              </a:ext>
            </a:extLst>
          </p:cNvPr>
          <p:cNvSpPr/>
          <p:nvPr/>
        </p:nvSpPr>
        <p:spPr>
          <a:xfrm>
            <a:off x="7405557" y="3381213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6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A889C2CA-5671-ACBC-5941-0B37DBC9BED1}"/>
              </a:ext>
            </a:extLst>
          </p:cNvPr>
          <p:cNvSpPr/>
          <p:nvPr/>
        </p:nvSpPr>
        <p:spPr>
          <a:xfrm>
            <a:off x="6759051" y="3698889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4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BEC5A7A8-6DFB-EF77-C943-9BB022F77749}"/>
              </a:ext>
            </a:extLst>
          </p:cNvPr>
          <p:cNvSpPr/>
          <p:nvPr/>
        </p:nvSpPr>
        <p:spPr>
          <a:xfrm>
            <a:off x="5877359" y="3713781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3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6E3BE88-6375-7B21-D2F9-017944799BD0}"/>
              </a:ext>
            </a:extLst>
          </p:cNvPr>
          <p:cNvSpPr/>
          <p:nvPr/>
        </p:nvSpPr>
        <p:spPr>
          <a:xfrm>
            <a:off x="8235039" y="3157779"/>
            <a:ext cx="556002" cy="5560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ysClr val="windowText" lastClr="000000"/>
                </a:solidFill>
                <a:latin typeface="Paperlogy 5 Medium" pitchFamily="2" charset="-127"/>
                <a:ea typeface="Paperlogy 5 Medium" pitchFamily="2" charset="-127"/>
              </a:rPr>
              <a:t>5</a:t>
            </a:r>
            <a:endParaRPr kumimoji="1" lang="ko-KR" altLang="en-US" sz="2400" dirty="0">
              <a:solidFill>
                <a:sysClr val="windowText" lastClr="000000"/>
              </a:solidFill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B82321B7-3FA6-D01F-A01E-203BA5384A79}"/>
              </a:ext>
            </a:extLst>
          </p:cNvPr>
          <p:cNvSpPr/>
          <p:nvPr/>
        </p:nvSpPr>
        <p:spPr>
          <a:xfrm>
            <a:off x="7405557" y="1826606"/>
            <a:ext cx="556002" cy="5560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Paperlogy 5 Medium" pitchFamily="2" charset="-127"/>
                <a:ea typeface="Paperlogy 5 Medium" pitchFamily="2" charset="-127"/>
              </a:rPr>
              <a:t>9</a:t>
            </a:r>
            <a:endParaRPr kumimoji="1" lang="ko-KR" altLang="en-US" sz="2400" dirty="0">
              <a:latin typeface="Paperlogy 5 Medium" pitchFamily="2" charset="-127"/>
              <a:ea typeface="Paperlogy 5 Medium" pitchFamily="2" charset="-127"/>
            </a:endParaRPr>
          </a:p>
        </p:txBody>
      </p:sp>
      <p:cxnSp>
        <p:nvCxnSpPr>
          <p:cNvPr id="83" name="직선 연결선[R] 82">
            <a:extLst>
              <a:ext uri="{FF2B5EF4-FFF2-40B4-BE49-F238E27FC236}">
                <a16:creationId xmlns:a16="http://schemas.microsoft.com/office/drawing/2014/main" id="{27106AE2-E57C-1A47-FAB3-EF294BB4C6F4}"/>
              </a:ext>
            </a:extLst>
          </p:cNvPr>
          <p:cNvCxnSpPr>
            <a:cxnSpLocks/>
          </p:cNvCxnSpPr>
          <p:nvPr/>
        </p:nvCxnSpPr>
        <p:spPr>
          <a:xfrm flipH="1">
            <a:off x="7714925" y="1661035"/>
            <a:ext cx="1030391" cy="3042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360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6CD371-A85F-4638-99FD-EACEFDE6EF2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86467B6C-378D-0544-D515-2732C4B02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 Performance Measures</a:t>
            </a:r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B073CC4-5C8C-0A9B-C79C-FFBBC83245A5}"/>
              </a:ext>
            </a:extLst>
          </p:cNvPr>
          <p:cNvSpPr/>
          <p:nvPr/>
        </p:nvSpPr>
        <p:spPr>
          <a:xfrm>
            <a:off x="1449660" y="1397620"/>
            <a:ext cx="536001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6011AA-D080-25F4-6E42-9ACC5441DEC9}"/>
              </a:ext>
            </a:extLst>
          </p:cNvPr>
          <p:cNvSpPr/>
          <p:nvPr/>
        </p:nvSpPr>
        <p:spPr>
          <a:xfrm>
            <a:off x="6809677" y="1397620"/>
            <a:ext cx="2088993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D53F3-87EB-213E-900D-97017EDC4964}"/>
              </a:ext>
            </a:extLst>
          </p:cNvPr>
          <p:cNvSpPr txBox="1"/>
          <p:nvPr/>
        </p:nvSpPr>
        <p:spPr>
          <a:xfrm>
            <a:off x="115512" y="1507643"/>
            <a:ext cx="1334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latin typeface="Paperlogy 4 Regular" pitchFamily="2" charset="-127"/>
                <a:ea typeface="Paperlogy 4 Regular" pitchFamily="2" charset="-127"/>
              </a:rPr>
              <a:t>Total dataset</a:t>
            </a:r>
            <a:endParaRPr kumimoji="1" lang="ko-KR" altLang="en-US" sz="1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604D1-97C8-8D8F-8E59-FA3272971051}"/>
              </a:ext>
            </a:extLst>
          </p:cNvPr>
          <p:cNvSpPr txBox="1"/>
          <p:nvPr/>
        </p:nvSpPr>
        <p:spPr>
          <a:xfrm>
            <a:off x="3806630" y="957204"/>
            <a:ext cx="187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800" dirty="0">
                <a:latin typeface="Paperlogy 4 Regular" pitchFamily="2" charset="-127"/>
                <a:ea typeface="Paperlogy 4 Regular" pitchFamily="2" charset="-127"/>
              </a:rPr>
              <a:t>Train Test Split</a:t>
            </a:r>
            <a:endParaRPr kumimoji="1" lang="ko-KR" altLang="en-US" sz="18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9" name="아래쪽 화살표[D] 8">
            <a:extLst>
              <a:ext uri="{FF2B5EF4-FFF2-40B4-BE49-F238E27FC236}">
                <a16:creationId xmlns:a16="http://schemas.microsoft.com/office/drawing/2014/main" id="{B515A488-01C5-77EA-FAD7-4611C1430F93}"/>
              </a:ext>
            </a:extLst>
          </p:cNvPr>
          <p:cNvSpPr/>
          <p:nvPr/>
        </p:nvSpPr>
        <p:spPr>
          <a:xfrm>
            <a:off x="4263483" y="2245112"/>
            <a:ext cx="799171" cy="612388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2378F8-7351-FCC9-A203-90893A856C57}"/>
              </a:ext>
            </a:extLst>
          </p:cNvPr>
          <p:cNvSpPr/>
          <p:nvPr/>
        </p:nvSpPr>
        <p:spPr>
          <a:xfrm>
            <a:off x="6809676" y="3028937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2ABAE0-73E1-0658-426F-345148C5544C}"/>
              </a:ext>
            </a:extLst>
          </p:cNvPr>
          <p:cNvSpPr txBox="1"/>
          <p:nvPr/>
        </p:nvSpPr>
        <p:spPr>
          <a:xfrm>
            <a:off x="5062654" y="2366640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800" dirty="0">
                <a:latin typeface="Paperlogy 4 Regular" pitchFamily="2" charset="-127"/>
                <a:ea typeface="Paperlogy 4 Regular" pitchFamily="2" charset="-127"/>
              </a:rPr>
              <a:t>K-Fold</a:t>
            </a:r>
            <a:endParaRPr kumimoji="1" lang="ko-KR" altLang="en-US" sz="18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6DC0CE-80EC-D238-0E92-C4CF70502EA0}"/>
              </a:ext>
            </a:extLst>
          </p:cNvPr>
          <p:cNvSpPr/>
          <p:nvPr/>
        </p:nvSpPr>
        <p:spPr>
          <a:xfrm>
            <a:off x="1442225" y="3034784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9A17C0-9A03-2C32-759A-5E3AFC943649}"/>
              </a:ext>
            </a:extLst>
          </p:cNvPr>
          <p:cNvSpPr/>
          <p:nvPr/>
        </p:nvSpPr>
        <p:spPr>
          <a:xfrm>
            <a:off x="3211552" y="3034784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878D07-5120-B210-EA0A-05E8DF1F9674}"/>
              </a:ext>
            </a:extLst>
          </p:cNvPr>
          <p:cNvSpPr/>
          <p:nvPr/>
        </p:nvSpPr>
        <p:spPr>
          <a:xfrm>
            <a:off x="4980879" y="3034784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9ADEA72-36DB-11FF-7493-4E4B00137CDC}"/>
              </a:ext>
            </a:extLst>
          </p:cNvPr>
          <p:cNvSpPr/>
          <p:nvPr/>
        </p:nvSpPr>
        <p:spPr>
          <a:xfrm>
            <a:off x="6817111" y="3690576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72801F1-FBC0-C644-D7E4-434E0FC7A7AA}"/>
              </a:ext>
            </a:extLst>
          </p:cNvPr>
          <p:cNvSpPr/>
          <p:nvPr/>
        </p:nvSpPr>
        <p:spPr>
          <a:xfrm>
            <a:off x="1449660" y="3696423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8444828-B715-68A9-FF6A-765A7907D6C9}"/>
              </a:ext>
            </a:extLst>
          </p:cNvPr>
          <p:cNvSpPr/>
          <p:nvPr/>
        </p:nvSpPr>
        <p:spPr>
          <a:xfrm>
            <a:off x="3218987" y="3696423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1FDB61F-C90E-2CB8-2FBE-C3CA6C2D43A6}"/>
              </a:ext>
            </a:extLst>
          </p:cNvPr>
          <p:cNvSpPr/>
          <p:nvPr/>
        </p:nvSpPr>
        <p:spPr>
          <a:xfrm>
            <a:off x="4988314" y="3696423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08A929-2ED3-731E-C946-8449B416EF45}"/>
              </a:ext>
            </a:extLst>
          </p:cNvPr>
          <p:cNvSpPr/>
          <p:nvPr/>
        </p:nvSpPr>
        <p:spPr>
          <a:xfrm>
            <a:off x="6817111" y="4350117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09F1D5-AE73-5A1B-FC31-34548053987D}"/>
              </a:ext>
            </a:extLst>
          </p:cNvPr>
          <p:cNvSpPr/>
          <p:nvPr/>
        </p:nvSpPr>
        <p:spPr>
          <a:xfrm>
            <a:off x="1449660" y="4355964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507A885-2162-B4F9-B0DC-437FDE7F7F22}"/>
              </a:ext>
            </a:extLst>
          </p:cNvPr>
          <p:cNvSpPr/>
          <p:nvPr/>
        </p:nvSpPr>
        <p:spPr>
          <a:xfrm>
            <a:off x="3218987" y="4355964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DCA72E7-2533-E476-53F0-A7BB1E04EBBB}"/>
              </a:ext>
            </a:extLst>
          </p:cNvPr>
          <p:cNvSpPr/>
          <p:nvPr/>
        </p:nvSpPr>
        <p:spPr>
          <a:xfrm>
            <a:off x="4988314" y="4355964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8769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50F23-3951-8E28-EE7A-37D291933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4486E2B-C675-B80A-09E3-51279595AE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8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55AD782-737E-D714-EB1C-96086089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 Performance Measures</a:t>
            </a:r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F62BCDA-0930-5FBA-5FA7-D725F907B092}"/>
              </a:ext>
            </a:extLst>
          </p:cNvPr>
          <p:cNvSpPr/>
          <p:nvPr/>
        </p:nvSpPr>
        <p:spPr>
          <a:xfrm>
            <a:off x="1449660" y="1107047"/>
            <a:ext cx="536001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497319-BB72-EC94-ABEC-0964BF70EB83}"/>
              </a:ext>
            </a:extLst>
          </p:cNvPr>
          <p:cNvSpPr/>
          <p:nvPr/>
        </p:nvSpPr>
        <p:spPr>
          <a:xfrm>
            <a:off x="6809677" y="1107047"/>
            <a:ext cx="2088993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C8A71-9ABD-76F2-D6C0-C73DF8F94C92}"/>
              </a:ext>
            </a:extLst>
          </p:cNvPr>
          <p:cNvSpPr txBox="1"/>
          <p:nvPr/>
        </p:nvSpPr>
        <p:spPr>
          <a:xfrm>
            <a:off x="115512" y="1217070"/>
            <a:ext cx="1334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latin typeface="Paperlogy 4 Regular" pitchFamily="2" charset="-127"/>
                <a:ea typeface="Paperlogy 4 Regular" pitchFamily="2" charset="-127"/>
              </a:rPr>
              <a:t>Total dataset</a:t>
            </a:r>
            <a:endParaRPr kumimoji="1" lang="ko-KR" altLang="en-US" sz="1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9" name="아래쪽 화살표[D] 8">
            <a:extLst>
              <a:ext uri="{FF2B5EF4-FFF2-40B4-BE49-F238E27FC236}">
                <a16:creationId xmlns:a16="http://schemas.microsoft.com/office/drawing/2014/main" id="{65B0294C-907C-9F4A-5F7C-3EB519A9309E}"/>
              </a:ext>
            </a:extLst>
          </p:cNvPr>
          <p:cNvSpPr/>
          <p:nvPr/>
        </p:nvSpPr>
        <p:spPr>
          <a:xfrm>
            <a:off x="4263483" y="2661424"/>
            <a:ext cx="799171" cy="612388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D262AA-DF40-7009-147B-7152C52B72C2}"/>
              </a:ext>
            </a:extLst>
          </p:cNvPr>
          <p:cNvSpPr/>
          <p:nvPr/>
        </p:nvSpPr>
        <p:spPr>
          <a:xfrm>
            <a:off x="6809676" y="3445249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39D33A-544A-921B-27BC-07FFECB91831}"/>
              </a:ext>
            </a:extLst>
          </p:cNvPr>
          <p:cNvSpPr txBox="1"/>
          <p:nvPr/>
        </p:nvSpPr>
        <p:spPr>
          <a:xfrm>
            <a:off x="5062654" y="2782952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800" dirty="0">
                <a:latin typeface="Paperlogy 4 Regular" pitchFamily="2" charset="-127"/>
                <a:ea typeface="Paperlogy 4 Regular" pitchFamily="2" charset="-127"/>
              </a:rPr>
              <a:t>K-Fold</a:t>
            </a:r>
            <a:endParaRPr kumimoji="1" lang="ko-KR" altLang="en-US" sz="18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88AE68-1042-F61A-7B7D-6F2D3A6CBAAF}"/>
              </a:ext>
            </a:extLst>
          </p:cNvPr>
          <p:cNvSpPr/>
          <p:nvPr/>
        </p:nvSpPr>
        <p:spPr>
          <a:xfrm>
            <a:off x="1442225" y="3451096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3CCD56-C515-9303-3381-C217545F36B3}"/>
              </a:ext>
            </a:extLst>
          </p:cNvPr>
          <p:cNvSpPr/>
          <p:nvPr/>
        </p:nvSpPr>
        <p:spPr>
          <a:xfrm>
            <a:off x="3211552" y="345109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75C05FD-BEA5-24C3-B516-938349BC528E}"/>
              </a:ext>
            </a:extLst>
          </p:cNvPr>
          <p:cNvSpPr/>
          <p:nvPr/>
        </p:nvSpPr>
        <p:spPr>
          <a:xfrm>
            <a:off x="4980879" y="345109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C25D4CA-BF0F-CE21-07D6-F65A7A820B76}"/>
              </a:ext>
            </a:extLst>
          </p:cNvPr>
          <p:cNvSpPr/>
          <p:nvPr/>
        </p:nvSpPr>
        <p:spPr>
          <a:xfrm>
            <a:off x="6817111" y="4106888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678047-5721-D093-3E09-634A09B6B71D}"/>
              </a:ext>
            </a:extLst>
          </p:cNvPr>
          <p:cNvSpPr/>
          <p:nvPr/>
        </p:nvSpPr>
        <p:spPr>
          <a:xfrm>
            <a:off x="1442225" y="4106888"/>
            <a:ext cx="1412487" cy="5278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A Class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462E6B2-1EEA-FB40-B9B0-E79A9A9FC420}"/>
              </a:ext>
            </a:extLst>
          </p:cNvPr>
          <p:cNvSpPr/>
          <p:nvPr/>
        </p:nvSpPr>
        <p:spPr>
          <a:xfrm>
            <a:off x="2847278" y="4106888"/>
            <a:ext cx="364274" cy="5278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B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43C9CDF-61C0-A3DB-CE98-B5F6241976C4}"/>
              </a:ext>
            </a:extLst>
          </p:cNvPr>
          <p:cNvSpPr/>
          <p:nvPr/>
        </p:nvSpPr>
        <p:spPr>
          <a:xfrm>
            <a:off x="3211552" y="4106888"/>
            <a:ext cx="1412487" cy="5278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A Class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7912CB-5B5C-9BB2-67F6-7863FC11C947}"/>
              </a:ext>
            </a:extLst>
          </p:cNvPr>
          <p:cNvSpPr/>
          <p:nvPr/>
        </p:nvSpPr>
        <p:spPr>
          <a:xfrm>
            <a:off x="4616605" y="4106888"/>
            <a:ext cx="364274" cy="5278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B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66916AE-4B81-DFAA-ADAF-6CA9BE2F0BCC}"/>
              </a:ext>
            </a:extLst>
          </p:cNvPr>
          <p:cNvSpPr/>
          <p:nvPr/>
        </p:nvSpPr>
        <p:spPr>
          <a:xfrm>
            <a:off x="4980879" y="4106888"/>
            <a:ext cx="1412487" cy="5278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A Class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966503-0F53-D3E9-6DC0-81AB9C48484D}"/>
              </a:ext>
            </a:extLst>
          </p:cNvPr>
          <p:cNvSpPr/>
          <p:nvPr/>
        </p:nvSpPr>
        <p:spPr>
          <a:xfrm>
            <a:off x="6385932" y="4106888"/>
            <a:ext cx="364274" cy="5278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B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2837A4A-D405-1B24-9396-F3DC2227F64D}"/>
              </a:ext>
            </a:extLst>
          </p:cNvPr>
          <p:cNvSpPr/>
          <p:nvPr/>
        </p:nvSpPr>
        <p:spPr>
          <a:xfrm>
            <a:off x="1449660" y="1717288"/>
            <a:ext cx="4728116" cy="5278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A Class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13F888F-590F-B3E4-2C66-CF62282AA7B1}"/>
              </a:ext>
            </a:extLst>
          </p:cNvPr>
          <p:cNvSpPr/>
          <p:nvPr/>
        </p:nvSpPr>
        <p:spPr>
          <a:xfrm>
            <a:off x="6177776" y="1713756"/>
            <a:ext cx="631900" cy="5278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atin typeface="Paperlogy 4 Regular" pitchFamily="2" charset="-127"/>
                <a:ea typeface="Paperlogy 4 Regular" pitchFamily="2" charset="-127"/>
              </a:rPr>
              <a:t>B Class</a:t>
            </a:r>
            <a:endParaRPr kumimoji="1" lang="ko-KR" altLang="en-US" sz="9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797692A-38BB-1AEC-BD50-4EC20C6CA110}"/>
              </a:ext>
            </a:extLst>
          </p:cNvPr>
          <p:cNvSpPr/>
          <p:nvPr/>
        </p:nvSpPr>
        <p:spPr>
          <a:xfrm>
            <a:off x="6817111" y="1713756"/>
            <a:ext cx="2088993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id="{B2416340-7349-D028-B5E8-7AA5C58F9716}"/>
              </a:ext>
            </a:extLst>
          </p:cNvPr>
          <p:cNvCxnSpPr>
            <a:cxnSpLocks/>
          </p:cNvCxnSpPr>
          <p:nvPr/>
        </p:nvCxnSpPr>
        <p:spPr>
          <a:xfrm flipV="1">
            <a:off x="3211552" y="1713756"/>
            <a:ext cx="0" cy="52782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6ED61F04-F1C2-DEE0-CD72-D3E7C97B0204}"/>
              </a:ext>
            </a:extLst>
          </p:cNvPr>
          <p:cNvCxnSpPr>
            <a:cxnSpLocks/>
          </p:cNvCxnSpPr>
          <p:nvPr/>
        </p:nvCxnSpPr>
        <p:spPr>
          <a:xfrm flipV="1">
            <a:off x="4980879" y="1713756"/>
            <a:ext cx="0" cy="52782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ED69496-9A60-A204-33D1-3FAA1AD650F8}"/>
              </a:ext>
            </a:extLst>
          </p:cNvPr>
          <p:cNvSpPr txBox="1"/>
          <p:nvPr/>
        </p:nvSpPr>
        <p:spPr>
          <a:xfrm>
            <a:off x="3760303" y="5155680"/>
            <a:ext cx="155382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>
                <a:solidFill>
                  <a:schemeClr val="bg1"/>
                </a:solidFill>
                <a:latin typeface="Paperlogy 4 Regular" pitchFamily="2" charset="-127"/>
                <a:ea typeface="Paperlogy 4 Regular" pitchFamily="2" charset="-127"/>
              </a:rPr>
              <a:t>StratifiedKFold</a:t>
            </a:r>
            <a:endParaRPr kumimoji="1"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220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AEC95-E6CC-61F2-F1D4-B12AA0583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6EC582-3572-2EBB-A8C8-A1C2D421D8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9</a:t>
            </a:fld>
            <a:endParaRPr kumimoji="1" lang="ko-Kore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FC3E37D4-B0FE-878B-A7E9-835ED8A4D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3.3 Performance Measures</a:t>
            </a:r>
            <a:endParaRPr kumimoji="1"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9B3275B-B376-C41F-7339-60F049CD7593}"/>
              </a:ext>
            </a:extLst>
          </p:cNvPr>
          <p:cNvSpPr/>
          <p:nvPr/>
        </p:nvSpPr>
        <p:spPr>
          <a:xfrm>
            <a:off x="6408232" y="1163474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BC8C7EF-1CB6-8A52-938B-7CD339AA78D3}"/>
              </a:ext>
            </a:extLst>
          </p:cNvPr>
          <p:cNvSpPr/>
          <p:nvPr/>
        </p:nvSpPr>
        <p:spPr>
          <a:xfrm>
            <a:off x="1040781" y="1169321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DE9C244-158D-D05F-09C2-BFDFB8A6DAE2}"/>
              </a:ext>
            </a:extLst>
          </p:cNvPr>
          <p:cNvSpPr/>
          <p:nvPr/>
        </p:nvSpPr>
        <p:spPr>
          <a:xfrm>
            <a:off x="2810108" y="116932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94ABDA-90DD-2838-61C5-F57B7653687F}"/>
              </a:ext>
            </a:extLst>
          </p:cNvPr>
          <p:cNvSpPr/>
          <p:nvPr/>
        </p:nvSpPr>
        <p:spPr>
          <a:xfrm>
            <a:off x="4579435" y="1169321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A4922A6-DEAA-B371-B712-DB0AB970247D}"/>
              </a:ext>
            </a:extLst>
          </p:cNvPr>
          <p:cNvSpPr/>
          <p:nvPr/>
        </p:nvSpPr>
        <p:spPr>
          <a:xfrm>
            <a:off x="6408232" y="2379546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F356FA8-D9E2-E8CF-AF20-087A1CDE0F87}"/>
              </a:ext>
            </a:extLst>
          </p:cNvPr>
          <p:cNvSpPr/>
          <p:nvPr/>
        </p:nvSpPr>
        <p:spPr>
          <a:xfrm>
            <a:off x="1040781" y="2385393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4634803-5597-172A-6B34-1C811A222A57}"/>
              </a:ext>
            </a:extLst>
          </p:cNvPr>
          <p:cNvSpPr/>
          <p:nvPr/>
        </p:nvSpPr>
        <p:spPr>
          <a:xfrm>
            <a:off x="2810108" y="2385393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3E8CA05-D381-5E36-38F5-547C728AA939}"/>
              </a:ext>
            </a:extLst>
          </p:cNvPr>
          <p:cNvSpPr/>
          <p:nvPr/>
        </p:nvSpPr>
        <p:spPr>
          <a:xfrm>
            <a:off x="4579435" y="2385393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B0D0FE-C1B0-3FE6-095F-EB4EF47BC69B}"/>
              </a:ext>
            </a:extLst>
          </p:cNvPr>
          <p:cNvSpPr/>
          <p:nvPr/>
        </p:nvSpPr>
        <p:spPr>
          <a:xfrm>
            <a:off x="6408232" y="3591599"/>
            <a:ext cx="2088993" cy="5278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Test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99CEA9-5CD4-B2B5-7C6C-6E1B3000FCBB}"/>
              </a:ext>
            </a:extLst>
          </p:cNvPr>
          <p:cNvSpPr/>
          <p:nvPr/>
        </p:nvSpPr>
        <p:spPr>
          <a:xfrm>
            <a:off x="1040781" y="359744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099DA2-071D-6955-70D3-C2C6BE32146C}"/>
              </a:ext>
            </a:extLst>
          </p:cNvPr>
          <p:cNvSpPr/>
          <p:nvPr/>
        </p:nvSpPr>
        <p:spPr>
          <a:xfrm>
            <a:off x="2810108" y="3597446"/>
            <a:ext cx="1769327" cy="5278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Train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DB9B60F-0D6D-0F7A-DC37-58B21D26A2A9}"/>
              </a:ext>
            </a:extLst>
          </p:cNvPr>
          <p:cNvSpPr/>
          <p:nvPr/>
        </p:nvSpPr>
        <p:spPr>
          <a:xfrm>
            <a:off x="4579435" y="3597446"/>
            <a:ext cx="1769327" cy="52782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Validation Set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0F2BF-589C-259A-AD7A-A09FF2B24B55}"/>
              </a:ext>
            </a:extLst>
          </p:cNvPr>
          <p:cNvSpPr txBox="1"/>
          <p:nvPr/>
        </p:nvSpPr>
        <p:spPr>
          <a:xfrm>
            <a:off x="1040781" y="1733546"/>
            <a:ext cx="251466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Prediction     : 1,0,1,0, … 0,1,1,0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830215-451D-AB44-4420-28016DBB895E}"/>
              </a:ext>
            </a:extLst>
          </p:cNvPr>
          <p:cNvSpPr txBox="1"/>
          <p:nvPr/>
        </p:nvSpPr>
        <p:spPr>
          <a:xfrm>
            <a:off x="2977267" y="3007620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0,0,0,0,…,1,1,0,1</a:t>
            </a:r>
            <a:endParaRPr kumimoji="1"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905834-CDB9-24CF-2637-F84EA89D2D91}"/>
              </a:ext>
            </a:extLst>
          </p:cNvPr>
          <p:cNvSpPr txBox="1"/>
          <p:nvPr/>
        </p:nvSpPr>
        <p:spPr>
          <a:xfrm>
            <a:off x="4764227" y="4218374"/>
            <a:ext cx="139974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1,1,1,0,…,0,0,0,1</a:t>
            </a:r>
            <a:endParaRPr kumimoji="1"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DB07A3-297F-9EA6-4D06-6678A865A435}"/>
              </a:ext>
            </a:extLst>
          </p:cNvPr>
          <p:cNvSpPr txBox="1"/>
          <p:nvPr/>
        </p:nvSpPr>
        <p:spPr>
          <a:xfrm>
            <a:off x="3760303" y="5155680"/>
            <a:ext cx="1623393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>
                <a:solidFill>
                  <a:schemeClr val="bg1"/>
                </a:solidFill>
                <a:latin typeface="Paperlogy 4 Regular" pitchFamily="2" charset="-127"/>
                <a:ea typeface="Paperlogy 4 Regular" pitchFamily="2" charset="-127"/>
              </a:rPr>
              <a:t>Cross_val_score</a:t>
            </a:r>
            <a:endParaRPr kumimoji="1" lang="ko-KR" altLang="en-US" dirty="0">
              <a:solidFill>
                <a:schemeClr val="bg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25D1B6-7436-B31A-5A6A-81EB129FE090}"/>
              </a:ext>
            </a:extLst>
          </p:cNvPr>
          <p:cNvSpPr txBox="1"/>
          <p:nvPr/>
        </p:nvSpPr>
        <p:spPr>
          <a:xfrm>
            <a:off x="1040781" y="2040574"/>
            <a:ext cx="2462469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Target Value : 1,1,1,0, … 0,1,1,0</a:t>
            </a:r>
            <a:endParaRPr kumimoji="1" lang="ko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838DBD1-B000-C779-D411-1FE4BDE202DA}"/>
              </a:ext>
            </a:extLst>
          </p:cNvPr>
          <p:cNvCxnSpPr/>
          <p:nvPr/>
        </p:nvCxnSpPr>
        <p:spPr>
          <a:xfrm>
            <a:off x="3503250" y="2040574"/>
            <a:ext cx="3922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845B790-AE35-2D50-2F77-A6E2AD4DED9A}"/>
              </a:ext>
            </a:extLst>
          </p:cNvPr>
          <p:cNvSpPr txBox="1"/>
          <p:nvPr/>
        </p:nvSpPr>
        <p:spPr>
          <a:xfrm>
            <a:off x="4007004" y="1888777"/>
            <a:ext cx="127688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Accuarcy</a:t>
            </a:r>
            <a:r>
              <a:rPr kumimoji="1" lang="en-US" altLang="ko-KR" dirty="0"/>
              <a:t> : 95%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7411424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7DCA439-A871-4098-A409-5A50A12D7BE5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1582</TotalTime>
  <Words>673</Words>
  <Application>Microsoft Macintosh PowerPoint</Application>
  <PresentationFormat>화면 슬라이드 쇼(16:10)</PresentationFormat>
  <Paragraphs>248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Paperlogy 4 Regular</vt:lpstr>
      <vt:lpstr>Arial</vt:lpstr>
      <vt:lpstr>Paperlogy 8 ExtraBold</vt:lpstr>
      <vt:lpstr>Paperlogy 5 Medium</vt:lpstr>
      <vt:lpstr>Paperlogy 7 Bold</vt:lpstr>
      <vt:lpstr>Paperlogy 6 SemiBold</vt:lpstr>
      <vt:lpstr>Calibri</vt:lpstr>
      <vt:lpstr>Cambria Math</vt:lpstr>
      <vt:lpstr>맑은 고딕</vt:lpstr>
      <vt:lpstr>1_디자인 사용자 지정</vt:lpstr>
      <vt:lpstr>Hands On Machine Learning</vt:lpstr>
      <vt:lpstr>INDEX</vt:lpstr>
      <vt:lpstr>Machine Learning Preview</vt:lpstr>
      <vt:lpstr>Machine Learning Preview</vt:lpstr>
      <vt:lpstr>3.1 MNIST</vt:lpstr>
      <vt:lpstr>3.2 Training a Binary Classifier</vt:lpstr>
      <vt:lpstr>3.3 Performance Measures</vt:lpstr>
      <vt:lpstr>3.3 Performance Measures</vt:lpstr>
      <vt:lpstr>3.3 Performance Measures</vt:lpstr>
      <vt:lpstr>3.3 Performance Measures</vt:lpstr>
      <vt:lpstr>3.3.1 Confusion Matrix</vt:lpstr>
      <vt:lpstr>3.3.1 Confusion Matrix</vt:lpstr>
      <vt:lpstr>3.3.2 Precision / Recall Trade-Off</vt:lpstr>
      <vt:lpstr>3.3.2 Precision / Recall Trade-Off</vt:lpstr>
      <vt:lpstr>3.3.3 PR, ROC Curve</vt:lpstr>
      <vt:lpstr>3.3.3 PR, ROC Curve</vt:lpstr>
      <vt:lpstr>3.3.3 PR, ROC Curve</vt:lpstr>
      <vt:lpstr>3.3.3 PR, ROC Curve</vt:lpstr>
      <vt:lpstr>3.3.3 PR, ROC Curve</vt:lpstr>
      <vt:lpstr>3.3.4 AUC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JeongHyuk Choi</dc:creator>
  <cp:lastModifiedBy>박용욱</cp:lastModifiedBy>
  <cp:revision>44</cp:revision>
  <dcterms:created xsi:type="dcterms:W3CDTF">2024-05-01T06:04:42Z</dcterms:created>
  <dcterms:modified xsi:type="dcterms:W3CDTF">2024-09-08T13:30:24Z</dcterms:modified>
</cp:coreProperties>
</file>

<file path=docProps/thumbnail.jpeg>
</file>